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304" r:id="rId5"/>
    <p:sldId id="311" r:id="rId6"/>
    <p:sldId id="316" r:id="rId7"/>
    <p:sldId id="296" r:id="rId8"/>
    <p:sldId id="301" r:id="rId9"/>
    <p:sldId id="300" r:id="rId10"/>
    <p:sldId id="294" r:id="rId11"/>
    <p:sldId id="317" r:id="rId12"/>
    <p:sldId id="314" r:id="rId13"/>
    <p:sldId id="318" r:id="rId14"/>
    <p:sldId id="298" r:id="rId15"/>
    <p:sldId id="319" r:id="rId16"/>
    <p:sldId id="299" r:id="rId17"/>
    <p:sldId id="315" r:id="rId18"/>
    <p:sldId id="310" r:id="rId19"/>
    <p:sldId id="312" r:id="rId20"/>
    <p:sldId id="31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776"/>
    <a:srgbClr val="FFFFFF"/>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573A4-83D6-46F4-8D1C-8F9BCF198862}" v="8" dt="2021-12-03T14:43:15.4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4660"/>
  </p:normalViewPr>
  <p:slideViewPr>
    <p:cSldViewPr snapToGrid="0">
      <p:cViewPr varScale="1">
        <p:scale>
          <a:sx n="111" d="100"/>
          <a:sy n="111" d="100"/>
        </p:scale>
        <p:origin x="7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LEAN Andrew" userId="53eb7057-3b6c-42b5-a1b3-a500ed6d1b73" providerId="ADAL" clId="{8BE573A4-83D6-46F4-8D1C-8F9BCF198862}"/>
    <pc:docChg chg="undo custSel addSld delSld modSld">
      <pc:chgData name="MCLEAN Andrew" userId="53eb7057-3b6c-42b5-a1b3-a500ed6d1b73" providerId="ADAL" clId="{8BE573A4-83D6-46F4-8D1C-8F9BCF198862}" dt="2021-12-03T14:50:08.885" v="223" actId="27636"/>
      <pc:docMkLst>
        <pc:docMk/>
      </pc:docMkLst>
      <pc:sldChg chg="modSp add mod">
        <pc:chgData name="MCLEAN Andrew" userId="53eb7057-3b6c-42b5-a1b3-a500ed6d1b73" providerId="ADAL" clId="{8BE573A4-83D6-46F4-8D1C-8F9BCF198862}" dt="2021-12-03T14:37:21.994" v="22" actId="14826"/>
        <pc:sldMkLst>
          <pc:docMk/>
          <pc:sldMk cId="40268896" sldId="256"/>
        </pc:sldMkLst>
        <pc:spChg chg="mod">
          <ac:chgData name="MCLEAN Andrew" userId="53eb7057-3b6c-42b5-a1b3-a500ed6d1b73" providerId="ADAL" clId="{8BE573A4-83D6-46F4-8D1C-8F9BCF198862}" dt="2021-12-03T14:35:15.110" v="21" actId="20577"/>
          <ac:spMkLst>
            <pc:docMk/>
            <pc:sldMk cId="40268896" sldId="256"/>
            <ac:spMk id="2" creationId="{388B6D63-D41F-48B5-BEA8-1EA498A4D5DF}"/>
          </ac:spMkLst>
        </pc:spChg>
        <pc:picChg chg="mod">
          <ac:chgData name="MCLEAN Andrew" userId="53eb7057-3b6c-42b5-a1b3-a500ed6d1b73" providerId="ADAL" clId="{8BE573A4-83D6-46F4-8D1C-8F9BCF198862}" dt="2021-12-03T14:37:21.994" v="22" actId="14826"/>
          <ac:picMkLst>
            <pc:docMk/>
            <pc:sldMk cId="40268896" sldId="256"/>
            <ac:picMk id="7" creationId="{13652E18-EADA-4806-860F-2D28DC07DD5C}"/>
          </ac:picMkLst>
        </pc:picChg>
      </pc:sldChg>
      <pc:sldChg chg="modSp mod">
        <pc:chgData name="MCLEAN Andrew" userId="53eb7057-3b6c-42b5-a1b3-a500ed6d1b73" providerId="ADAL" clId="{8BE573A4-83D6-46F4-8D1C-8F9BCF198862}" dt="2021-12-03T14:38:06.880" v="39" actId="20577"/>
        <pc:sldMkLst>
          <pc:docMk/>
          <pc:sldMk cId="469010280" sldId="258"/>
        </pc:sldMkLst>
        <pc:spChg chg="mod">
          <ac:chgData name="MCLEAN Andrew" userId="53eb7057-3b6c-42b5-a1b3-a500ed6d1b73" providerId="ADAL" clId="{8BE573A4-83D6-46F4-8D1C-8F9BCF198862}" dt="2021-12-03T14:38:06.880" v="39" actId="20577"/>
          <ac:spMkLst>
            <pc:docMk/>
            <pc:sldMk cId="469010280" sldId="258"/>
            <ac:spMk id="2" creationId="{F29DD455-E6E2-437E-99D2-5279CE2535F6}"/>
          </ac:spMkLst>
        </pc:spChg>
      </pc:sldChg>
      <pc:sldChg chg="modSp mod">
        <pc:chgData name="MCLEAN Andrew" userId="53eb7057-3b6c-42b5-a1b3-a500ed6d1b73" providerId="ADAL" clId="{8BE573A4-83D6-46F4-8D1C-8F9BCF198862}" dt="2021-12-03T14:48:54.676" v="203"/>
        <pc:sldMkLst>
          <pc:docMk/>
          <pc:sldMk cId="569729175" sldId="259"/>
        </pc:sldMkLst>
        <pc:spChg chg="mod">
          <ac:chgData name="MCLEAN Andrew" userId="53eb7057-3b6c-42b5-a1b3-a500ed6d1b73" providerId="ADAL" clId="{8BE573A4-83D6-46F4-8D1C-8F9BCF198862}" dt="2021-12-03T14:48:54.676" v="203"/>
          <ac:spMkLst>
            <pc:docMk/>
            <pc:sldMk cId="569729175" sldId="259"/>
            <ac:spMk id="2" creationId="{F29DD455-E6E2-437E-99D2-5279CE2535F6}"/>
          </ac:spMkLst>
        </pc:spChg>
      </pc:sldChg>
      <pc:sldChg chg="modSp mod">
        <pc:chgData name="MCLEAN Andrew" userId="53eb7057-3b6c-42b5-a1b3-a500ed6d1b73" providerId="ADAL" clId="{8BE573A4-83D6-46F4-8D1C-8F9BCF198862}" dt="2021-12-03T14:49:02.390" v="204"/>
        <pc:sldMkLst>
          <pc:docMk/>
          <pc:sldMk cId="630570582" sldId="261"/>
        </pc:sldMkLst>
        <pc:spChg chg="mod">
          <ac:chgData name="MCLEAN Andrew" userId="53eb7057-3b6c-42b5-a1b3-a500ed6d1b73" providerId="ADAL" clId="{8BE573A4-83D6-46F4-8D1C-8F9BCF198862}" dt="2021-12-03T14:49:02.390" v="204"/>
          <ac:spMkLst>
            <pc:docMk/>
            <pc:sldMk cId="630570582" sldId="261"/>
            <ac:spMk id="7" creationId="{F021B890-C1E3-42D4-9DB6-4B6A0DBA1DEF}"/>
          </ac:spMkLst>
        </pc:spChg>
      </pc:sldChg>
      <pc:sldChg chg="modSp mod">
        <pc:chgData name="MCLEAN Andrew" userId="53eb7057-3b6c-42b5-a1b3-a500ed6d1b73" providerId="ADAL" clId="{8BE573A4-83D6-46F4-8D1C-8F9BCF198862}" dt="2021-12-03T14:49:06.987" v="205"/>
        <pc:sldMkLst>
          <pc:docMk/>
          <pc:sldMk cId="643031675" sldId="262"/>
        </pc:sldMkLst>
        <pc:spChg chg="mod">
          <ac:chgData name="MCLEAN Andrew" userId="53eb7057-3b6c-42b5-a1b3-a500ed6d1b73" providerId="ADAL" clId="{8BE573A4-83D6-46F4-8D1C-8F9BCF198862}" dt="2021-12-03T14:49:06.987" v="205"/>
          <ac:spMkLst>
            <pc:docMk/>
            <pc:sldMk cId="643031675" sldId="262"/>
            <ac:spMk id="6" creationId="{FE62B14C-9BAB-4F1A-B82E-E4CA5ABA73CF}"/>
          </ac:spMkLst>
        </pc:spChg>
        <pc:spChg chg="mod">
          <ac:chgData name="MCLEAN Andrew" userId="53eb7057-3b6c-42b5-a1b3-a500ed6d1b73" providerId="ADAL" clId="{8BE573A4-83D6-46F4-8D1C-8F9BCF198862}" dt="2021-12-03T14:40:42.262" v="44" actId="1076"/>
          <ac:spMkLst>
            <pc:docMk/>
            <pc:sldMk cId="643031675" sldId="262"/>
            <ac:spMk id="10" creationId="{6C7ABC82-6E4B-4A9F-84FF-A2693FCA3DF3}"/>
          </ac:spMkLst>
        </pc:spChg>
      </pc:sldChg>
      <pc:sldChg chg="del">
        <pc:chgData name="MCLEAN Andrew" userId="53eb7057-3b6c-42b5-a1b3-a500ed6d1b73" providerId="ADAL" clId="{8BE573A4-83D6-46F4-8D1C-8F9BCF198862}" dt="2021-12-03T14:34:56.367" v="1" actId="47"/>
        <pc:sldMkLst>
          <pc:docMk/>
          <pc:sldMk cId="2599901903" sldId="283"/>
        </pc:sldMkLst>
      </pc:sldChg>
      <pc:sldChg chg="addSp delSp modSp add mod setBg delDesignElem">
        <pc:chgData name="MCLEAN Andrew" userId="53eb7057-3b6c-42b5-a1b3-a500ed6d1b73" providerId="ADAL" clId="{8BE573A4-83D6-46F4-8D1C-8F9BCF198862}" dt="2021-12-03T14:46:45.989" v="202" actId="207"/>
        <pc:sldMkLst>
          <pc:docMk/>
          <pc:sldMk cId="3089399495" sldId="283"/>
        </pc:sldMkLst>
        <pc:spChg chg="mod">
          <ac:chgData name="MCLEAN Andrew" userId="53eb7057-3b6c-42b5-a1b3-a500ed6d1b73" providerId="ADAL" clId="{8BE573A4-83D6-46F4-8D1C-8F9BCF198862}" dt="2021-12-03T14:46:45.989" v="202" actId="207"/>
          <ac:spMkLst>
            <pc:docMk/>
            <pc:sldMk cId="3089399495" sldId="283"/>
            <ac:spMk id="6" creationId="{8FAA3E5F-AC40-4BD6-87AC-1007B6E82E66}"/>
          </ac:spMkLst>
        </pc:spChg>
        <pc:spChg chg="add">
          <ac:chgData name="MCLEAN Andrew" userId="53eb7057-3b6c-42b5-a1b3-a500ed6d1b73" providerId="ADAL" clId="{8BE573A4-83D6-46F4-8D1C-8F9BCF198862}" dt="2021-12-03T14:43:25.704" v="52" actId="26606"/>
          <ac:spMkLst>
            <pc:docMk/>
            <pc:sldMk cId="3089399495" sldId="283"/>
            <ac:spMk id="10" creationId="{3F088236-D655-4F88-B238-E16762358025}"/>
          </ac:spMkLst>
        </pc:spChg>
        <pc:spChg chg="add">
          <ac:chgData name="MCLEAN Andrew" userId="53eb7057-3b6c-42b5-a1b3-a500ed6d1b73" providerId="ADAL" clId="{8BE573A4-83D6-46F4-8D1C-8F9BCF198862}" dt="2021-12-03T14:43:25.704" v="52" actId="26606"/>
          <ac:spMkLst>
            <pc:docMk/>
            <pc:sldMk cId="3089399495" sldId="283"/>
            <ac:spMk id="12" creationId="{3DAC0C92-199E-475C-9390-119A9B027276}"/>
          </ac:spMkLst>
        </pc:spChg>
        <pc:spChg chg="add">
          <ac:chgData name="MCLEAN Andrew" userId="53eb7057-3b6c-42b5-a1b3-a500ed6d1b73" providerId="ADAL" clId="{8BE573A4-83D6-46F4-8D1C-8F9BCF198862}" dt="2021-12-03T14:43:25.704" v="52" actId="26606"/>
          <ac:spMkLst>
            <pc:docMk/>
            <pc:sldMk cId="3089399495" sldId="283"/>
            <ac:spMk id="14" creationId="{C4CFB339-0ED8-4FE2-9EF1-6D1375B8499B}"/>
          </ac:spMkLst>
        </pc:spChg>
        <pc:spChg chg="del">
          <ac:chgData name="MCLEAN Andrew" userId="53eb7057-3b6c-42b5-a1b3-a500ed6d1b73" providerId="ADAL" clId="{8BE573A4-83D6-46F4-8D1C-8F9BCF198862}" dt="2021-12-03T14:43:03.223" v="50"/>
          <ac:spMkLst>
            <pc:docMk/>
            <pc:sldMk cId="3089399495" sldId="283"/>
            <ac:spMk id="15" creationId="{3F088236-D655-4F88-B238-E16762358025}"/>
          </ac:spMkLst>
        </pc:spChg>
        <pc:spChg chg="add">
          <ac:chgData name="MCLEAN Andrew" userId="53eb7057-3b6c-42b5-a1b3-a500ed6d1b73" providerId="ADAL" clId="{8BE573A4-83D6-46F4-8D1C-8F9BCF198862}" dt="2021-12-03T14:43:25.704" v="52" actId="26606"/>
          <ac:spMkLst>
            <pc:docMk/>
            <pc:sldMk cId="3089399495" sldId="283"/>
            <ac:spMk id="16" creationId="{31896C80-2069-4431-9C19-83B913734490}"/>
          </ac:spMkLst>
        </pc:spChg>
        <pc:spChg chg="del">
          <ac:chgData name="MCLEAN Andrew" userId="53eb7057-3b6c-42b5-a1b3-a500ed6d1b73" providerId="ADAL" clId="{8BE573A4-83D6-46F4-8D1C-8F9BCF198862}" dt="2021-12-03T14:43:03.223" v="50"/>
          <ac:spMkLst>
            <pc:docMk/>
            <pc:sldMk cId="3089399495" sldId="283"/>
            <ac:spMk id="17" creationId="{3DAC0C92-199E-475C-9390-119A9B027276}"/>
          </ac:spMkLst>
        </pc:spChg>
        <pc:spChg chg="add">
          <ac:chgData name="MCLEAN Andrew" userId="53eb7057-3b6c-42b5-a1b3-a500ed6d1b73" providerId="ADAL" clId="{8BE573A4-83D6-46F4-8D1C-8F9BCF198862}" dt="2021-12-03T14:43:25.704" v="52" actId="26606"/>
          <ac:spMkLst>
            <pc:docMk/>
            <pc:sldMk cId="3089399495" sldId="283"/>
            <ac:spMk id="18" creationId="{BF120A21-0841-4823-B0C4-28AEBCEF9B78}"/>
          </ac:spMkLst>
        </pc:spChg>
        <pc:spChg chg="del">
          <ac:chgData name="MCLEAN Andrew" userId="53eb7057-3b6c-42b5-a1b3-a500ed6d1b73" providerId="ADAL" clId="{8BE573A4-83D6-46F4-8D1C-8F9BCF198862}" dt="2021-12-03T14:43:03.223" v="50"/>
          <ac:spMkLst>
            <pc:docMk/>
            <pc:sldMk cId="3089399495" sldId="283"/>
            <ac:spMk id="19" creationId="{C4CFB339-0ED8-4FE2-9EF1-6D1375B8499B}"/>
          </ac:spMkLst>
        </pc:spChg>
        <pc:spChg chg="add">
          <ac:chgData name="MCLEAN Andrew" userId="53eb7057-3b6c-42b5-a1b3-a500ed6d1b73" providerId="ADAL" clId="{8BE573A4-83D6-46F4-8D1C-8F9BCF198862}" dt="2021-12-03T14:43:25.704" v="52" actId="26606"/>
          <ac:spMkLst>
            <pc:docMk/>
            <pc:sldMk cId="3089399495" sldId="283"/>
            <ac:spMk id="20" creationId="{DBB05BAE-BBD3-4289-899F-A6851503C6B0}"/>
          </ac:spMkLst>
        </pc:spChg>
        <pc:spChg chg="del">
          <ac:chgData name="MCLEAN Andrew" userId="53eb7057-3b6c-42b5-a1b3-a500ed6d1b73" providerId="ADAL" clId="{8BE573A4-83D6-46F4-8D1C-8F9BCF198862}" dt="2021-12-03T14:43:03.223" v="50"/>
          <ac:spMkLst>
            <pc:docMk/>
            <pc:sldMk cId="3089399495" sldId="283"/>
            <ac:spMk id="21" creationId="{31896C80-2069-4431-9C19-83B913734490}"/>
          </ac:spMkLst>
        </pc:spChg>
        <pc:spChg chg="add">
          <ac:chgData name="MCLEAN Andrew" userId="53eb7057-3b6c-42b5-a1b3-a500ed6d1b73" providerId="ADAL" clId="{8BE573A4-83D6-46F4-8D1C-8F9BCF198862}" dt="2021-12-03T14:43:25.704" v="52" actId="26606"/>
          <ac:spMkLst>
            <pc:docMk/>
            <pc:sldMk cId="3089399495" sldId="283"/>
            <ac:spMk id="22" creationId="{9874D11C-36F5-4BBE-A490-019A54E953B0}"/>
          </ac:spMkLst>
        </pc:spChg>
        <pc:spChg chg="del">
          <ac:chgData name="MCLEAN Andrew" userId="53eb7057-3b6c-42b5-a1b3-a500ed6d1b73" providerId="ADAL" clId="{8BE573A4-83D6-46F4-8D1C-8F9BCF198862}" dt="2021-12-03T14:43:03.223" v="50"/>
          <ac:spMkLst>
            <pc:docMk/>
            <pc:sldMk cId="3089399495" sldId="283"/>
            <ac:spMk id="23" creationId="{BF120A21-0841-4823-B0C4-28AEBCEF9B78}"/>
          </ac:spMkLst>
        </pc:spChg>
        <pc:spChg chg="del">
          <ac:chgData name="MCLEAN Andrew" userId="53eb7057-3b6c-42b5-a1b3-a500ed6d1b73" providerId="ADAL" clId="{8BE573A4-83D6-46F4-8D1C-8F9BCF198862}" dt="2021-12-03T14:43:03.223" v="50"/>
          <ac:spMkLst>
            <pc:docMk/>
            <pc:sldMk cId="3089399495" sldId="283"/>
            <ac:spMk id="25" creationId="{DBB05BAE-BBD3-4289-899F-A6851503C6B0}"/>
          </ac:spMkLst>
        </pc:spChg>
        <pc:spChg chg="del">
          <ac:chgData name="MCLEAN Andrew" userId="53eb7057-3b6c-42b5-a1b3-a500ed6d1b73" providerId="ADAL" clId="{8BE573A4-83D6-46F4-8D1C-8F9BCF198862}" dt="2021-12-03T14:43:03.223" v="50"/>
          <ac:spMkLst>
            <pc:docMk/>
            <pc:sldMk cId="3089399495" sldId="283"/>
            <ac:spMk id="27" creationId="{9874D11C-36F5-4BBE-A490-019A54E953B0}"/>
          </ac:spMkLst>
        </pc:spChg>
        <pc:picChg chg="mod">
          <ac:chgData name="MCLEAN Andrew" userId="53eb7057-3b6c-42b5-a1b3-a500ed6d1b73" providerId="ADAL" clId="{8BE573A4-83D6-46F4-8D1C-8F9BCF198862}" dt="2021-12-03T14:43:25.704" v="52" actId="26606"/>
          <ac:picMkLst>
            <pc:docMk/>
            <pc:sldMk cId="3089399495" sldId="283"/>
            <ac:picMk id="5" creationId="{004B37A0-A86F-40C4-80E7-64A6C6E2C128}"/>
          </ac:picMkLst>
        </pc:picChg>
        <pc:cxnChg chg="add">
          <ac:chgData name="MCLEAN Andrew" userId="53eb7057-3b6c-42b5-a1b3-a500ed6d1b73" providerId="ADAL" clId="{8BE573A4-83D6-46F4-8D1C-8F9BCF198862}" dt="2021-12-03T14:43:25.704" v="52" actId="26606"/>
          <ac:cxnSpMkLst>
            <pc:docMk/>
            <pc:sldMk cId="3089399495" sldId="283"/>
            <ac:cxnSpMk id="8" creationId="{64FA5DFF-7FE6-4855-84E6-DFA78EE978BD}"/>
          </ac:cxnSpMkLst>
        </pc:cxnChg>
        <pc:cxnChg chg="add">
          <ac:chgData name="MCLEAN Andrew" userId="53eb7057-3b6c-42b5-a1b3-a500ed6d1b73" providerId="ADAL" clId="{8BE573A4-83D6-46F4-8D1C-8F9BCF198862}" dt="2021-12-03T14:43:25.704" v="52" actId="26606"/>
          <ac:cxnSpMkLst>
            <pc:docMk/>
            <pc:sldMk cId="3089399495" sldId="283"/>
            <ac:cxnSpMk id="9" creationId="{2AFD8CBA-54A3-4363-991B-B9C631BBFA74}"/>
          </ac:cxnSpMkLst>
        </pc:cxnChg>
        <pc:cxnChg chg="del">
          <ac:chgData name="MCLEAN Andrew" userId="53eb7057-3b6c-42b5-a1b3-a500ed6d1b73" providerId="ADAL" clId="{8BE573A4-83D6-46F4-8D1C-8F9BCF198862}" dt="2021-12-03T14:43:03.223" v="50"/>
          <ac:cxnSpMkLst>
            <pc:docMk/>
            <pc:sldMk cId="3089399495" sldId="283"/>
            <ac:cxnSpMk id="11" creationId="{64FA5DFF-7FE6-4855-84E6-DFA78EE978BD}"/>
          </ac:cxnSpMkLst>
        </pc:cxnChg>
        <pc:cxnChg chg="del">
          <ac:chgData name="MCLEAN Andrew" userId="53eb7057-3b6c-42b5-a1b3-a500ed6d1b73" providerId="ADAL" clId="{8BE573A4-83D6-46F4-8D1C-8F9BCF198862}" dt="2021-12-03T14:43:03.223" v="50"/>
          <ac:cxnSpMkLst>
            <pc:docMk/>
            <pc:sldMk cId="3089399495" sldId="283"/>
            <ac:cxnSpMk id="13" creationId="{2AFD8CBA-54A3-4363-991B-B9C631BBFA74}"/>
          </ac:cxnSpMkLst>
        </pc:cxnChg>
      </pc:sldChg>
      <pc:sldChg chg="addSp delSp modSp mod">
        <pc:chgData name="MCLEAN Andrew" userId="53eb7057-3b6c-42b5-a1b3-a500ed6d1b73" providerId="ADAL" clId="{8BE573A4-83D6-46F4-8D1C-8F9BCF198862}" dt="2021-12-03T14:49:12.235" v="206"/>
        <pc:sldMkLst>
          <pc:docMk/>
          <pc:sldMk cId="2692693286" sldId="285"/>
        </pc:sldMkLst>
        <pc:spChg chg="mod">
          <ac:chgData name="MCLEAN Andrew" userId="53eb7057-3b6c-42b5-a1b3-a500ed6d1b73" providerId="ADAL" clId="{8BE573A4-83D6-46F4-8D1C-8F9BCF198862}" dt="2021-12-03T14:49:12.235" v="206"/>
          <ac:spMkLst>
            <pc:docMk/>
            <pc:sldMk cId="2692693286" sldId="285"/>
            <ac:spMk id="6" creationId="{FE62B14C-9BAB-4F1A-B82E-E4CA5ABA73CF}"/>
          </ac:spMkLst>
        </pc:spChg>
        <pc:spChg chg="add del mod">
          <ac:chgData name="MCLEAN Andrew" userId="53eb7057-3b6c-42b5-a1b3-a500ed6d1b73" providerId="ADAL" clId="{8BE573A4-83D6-46F4-8D1C-8F9BCF198862}" dt="2021-12-03T14:42:38.151" v="46" actId="21"/>
          <ac:spMkLst>
            <pc:docMk/>
            <pc:sldMk cId="2692693286" sldId="285"/>
            <ac:spMk id="7" creationId="{2B41A61E-56C8-4B70-A7F4-0258671E538A}"/>
          </ac:spMkLst>
        </pc:spChg>
        <pc:spChg chg="del">
          <ac:chgData name="MCLEAN Andrew" userId="53eb7057-3b6c-42b5-a1b3-a500ed6d1b73" providerId="ADAL" clId="{8BE573A4-83D6-46F4-8D1C-8F9BCF198862}" dt="2021-12-03T14:42:41.426" v="47" actId="478"/>
          <ac:spMkLst>
            <pc:docMk/>
            <pc:sldMk cId="2692693286" sldId="285"/>
            <ac:spMk id="10" creationId="{6C7ABC82-6E4B-4A9F-84FF-A2693FCA3DF3}"/>
          </ac:spMkLst>
        </pc:spChg>
        <pc:spChg chg="add mod">
          <ac:chgData name="MCLEAN Andrew" userId="53eb7057-3b6c-42b5-a1b3-a500ed6d1b73" providerId="ADAL" clId="{8BE573A4-83D6-46F4-8D1C-8F9BCF198862}" dt="2021-12-03T14:42:41.988" v="48"/>
          <ac:spMkLst>
            <pc:docMk/>
            <pc:sldMk cId="2692693286" sldId="285"/>
            <ac:spMk id="11" creationId="{8EB771A3-08A9-4A22-AE5B-5C35C8FFF737}"/>
          </ac:spMkLst>
        </pc:spChg>
      </pc:sldChg>
      <pc:sldChg chg="modSp mod">
        <pc:chgData name="MCLEAN Andrew" userId="53eb7057-3b6c-42b5-a1b3-a500ed6d1b73" providerId="ADAL" clId="{8BE573A4-83D6-46F4-8D1C-8F9BCF198862}" dt="2021-12-03T14:49:17.515" v="207"/>
        <pc:sldMkLst>
          <pc:docMk/>
          <pc:sldMk cId="2748732339" sldId="286"/>
        </pc:sldMkLst>
        <pc:spChg chg="mod">
          <ac:chgData name="MCLEAN Andrew" userId="53eb7057-3b6c-42b5-a1b3-a500ed6d1b73" providerId="ADAL" clId="{8BE573A4-83D6-46F4-8D1C-8F9BCF198862}" dt="2021-12-03T14:49:17.515" v="207"/>
          <ac:spMkLst>
            <pc:docMk/>
            <pc:sldMk cId="2748732339" sldId="286"/>
            <ac:spMk id="6" creationId="{FE62B14C-9BAB-4F1A-B82E-E4CA5ABA73CF}"/>
          </ac:spMkLst>
        </pc:spChg>
      </pc:sldChg>
      <pc:sldChg chg="modSp mod">
        <pc:chgData name="MCLEAN Andrew" userId="53eb7057-3b6c-42b5-a1b3-a500ed6d1b73" providerId="ADAL" clId="{8BE573A4-83D6-46F4-8D1C-8F9BCF198862}" dt="2021-12-03T14:49:27.203" v="208"/>
        <pc:sldMkLst>
          <pc:docMk/>
          <pc:sldMk cId="2141258023" sldId="287"/>
        </pc:sldMkLst>
        <pc:spChg chg="mod">
          <ac:chgData name="MCLEAN Andrew" userId="53eb7057-3b6c-42b5-a1b3-a500ed6d1b73" providerId="ADAL" clId="{8BE573A4-83D6-46F4-8D1C-8F9BCF198862}" dt="2021-12-03T14:49:27.203" v="208"/>
          <ac:spMkLst>
            <pc:docMk/>
            <pc:sldMk cId="2141258023" sldId="287"/>
            <ac:spMk id="6" creationId="{FE62B14C-9BAB-4F1A-B82E-E4CA5ABA73CF}"/>
          </ac:spMkLst>
        </pc:spChg>
      </pc:sldChg>
      <pc:sldChg chg="modSp mod">
        <pc:chgData name="MCLEAN Andrew" userId="53eb7057-3b6c-42b5-a1b3-a500ed6d1b73" providerId="ADAL" clId="{8BE573A4-83D6-46F4-8D1C-8F9BCF198862}" dt="2021-12-03T14:49:31.574" v="209"/>
        <pc:sldMkLst>
          <pc:docMk/>
          <pc:sldMk cId="3318735050" sldId="288"/>
        </pc:sldMkLst>
        <pc:spChg chg="mod">
          <ac:chgData name="MCLEAN Andrew" userId="53eb7057-3b6c-42b5-a1b3-a500ed6d1b73" providerId="ADAL" clId="{8BE573A4-83D6-46F4-8D1C-8F9BCF198862}" dt="2021-12-03T14:49:31.574" v="209"/>
          <ac:spMkLst>
            <pc:docMk/>
            <pc:sldMk cId="3318735050" sldId="288"/>
            <ac:spMk id="6" creationId="{FE62B14C-9BAB-4F1A-B82E-E4CA5ABA73CF}"/>
          </ac:spMkLst>
        </pc:spChg>
      </pc:sldChg>
      <pc:sldChg chg="del">
        <pc:chgData name="MCLEAN Andrew" userId="53eb7057-3b6c-42b5-a1b3-a500ed6d1b73" providerId="ADAL" clId="{8BE573A4-83D6-46F4-8D1C-8F9BCF198862}" dt="2021-12-03T14:37:56.124" v="23" actId="47"/>
        <pc:sldMkLst>
          <pc:docMk/>
          <pc:sldMk cId="3089399495" sldId="289"/>
        </pc:sldMkLst>
      </pc:sldChg>
      <pc:sldChg chg="modSp mod">
        <pc:chgData name="MCLEAN Andrew" userId="53eb7057-3b6c-42b5-a1b3-a500ed6d1b73" providerId="ADAL" clId="{8BE573A4-83D6-46F4-8D1C-8F9BCF198862}" dt="2021-12-03T14:49:39.351" v="219" actId="20577"/>
        <pc:sldMkLst>
          <pc:docMk/>
          <pc:sldMk cId="505172381" sldId="290"/>
        </pc:sldMkLst>
        <pc:spChg chg="mod">
          <ac:chgData name="MCLEAN Andrew" userId="53eb7057-3b6c-42b5-a1b3-a500ed6d1b73" providerId="ADAL" clId="{8BE573A4-83D6-46F4-8D1C-8F9BCF198862}" dt="2021-12-03T14:49:39.351" v="219" actId="20577"/>
          <ac:spMkLst>
            <pc:docMk/>
            <pc:sldMk cId="505172381" sldId="290"/>
            <ac:spMk id="6" creationId="{FE62B14C-9BAB-4F1A-B82E-E4CA5ABA73CF}"/>
          </ac:spMkLst>
        </pc:spChg>
      </pc:sldChg>
      <pc:sldChg chg="modSp mod">
        <pc:chgData name="MCLEAN Andrew" userId="53eb7057-3b6c-42b5-a1b3-a500ed6d1b73" providerId="ADAL" clId="{8BE573A4-83D6-46F4-8D1C-8F9BCF198862}" dt="2021-12-03T14:50:08.885" v="223" actId="27636"/>
        <pc:sldMkLst>
          <pc:docMk/>
          <pc:sldMk cId="4094644882" sldId="292"/>
        </pc:sldMkLst>
        <pc:spChg chg="mod">
          <ac:chgData name="MCLEAN Andrew" userId="53eb7057-3b6c-42b5-a1b3-a500ed6d1b73" providerId="ADAL" clId="{8BE573A4-83D6-46F4-8D1C-8F9BCF198862}" dt="2021-12-03T14:50:08.885" v="223" actId="27636"/>
          <ac:spMkLst>
            <pc:docMk/>
            <pc:sldMk cId="4094644882" sldId="292"/>
            <ac:spMk id="6" creationId="{FE62B14C-9BAB-4F1A-B82E-E4CA5ABA73CF}"/>
          </ac:spMkLst>
        </pc:spChg>
      </pc:sldChg>
    </pc:docChg>
  </pc:docChgLst>
  <pc:docChgLst>
    <pc:chgData name="MCLEAN Andrew" userId="53eb7057-3b6c-42b5-a1b3-a500ed6d1b73" providerId="ADAL" clId="{283D2613-5806-4A47-9010-CA1B38493BB2}"/>
    <pc:docChg chg="custSel addSld modSld">
      <pc:chgData name="MCLEAN Andrew" userId="53eb7057-3b6c-42b5-a1b3-a500ed6d1b73" providerId="ADAL" clId="{283D2613-5806-4A47-9010-CA1B38493BB2}" dt="2021-06-08T21:42:39.111" v="129" actId="962"/>
      <pc:docMkLst>
        <pc:docMk/>
      </pc:docMkLst>
      <pc:sldChg chg="modSp mod">
        <pc:chgData name="MCLEAN Andrew" userId="53eb7057-3b6c-42b5-a1b3-a500ed6d1b73" providerId="ADAL" clId="{283D2613-5806-4A47-9010-CA1B38493BB2}" dt="2021-06-08T21:11:02.523" v="0" actId="20577"/>
        <pc:sldMkLst>
          <pc:docMk/>
          <pc:sldMk cId="2599901903" sldId="283"/>
        </pc:sldMkLst>
        <pc:spChg chg="mod">
          <ac:chgData name="MCLEAN Andrew" userId="53eb7057-3b6c-42b5-a1b3-a500ed6d1b73" providerId="ADAL" clId="{283D2613-5806-4A47-9010-CA1B38493BB2}" dt="2021-06-08T21:11:02.523" v="0" actId="20577"/>
          <ac:spMkLst>
            <pc:docMk/>
            <pc:sldMk cId="2599901903" sldId="283"/>
            <ac:spMk id="2" creationId="{388B6D63-D41F-48B5-BEA8-1EA498A4D5DF}"/>
          </ac:spMkLst>
        </pc:spChg>
      </pc:sldChg>
      <pc:sldChg chg="addSp delSp modSp mod">
        <pc:chgData name="MCLEAN Andrew" userId="53eb7057-3b6c-42b5-a1b3-a500ed6d1b73" providerId="ADAL" clId="{283D2613-5806-4A47-9010-CA1B38493BB2}" dt="2021-06-08T21:12:35.840" v="12" actId="1076"/>
        <pc:sldMkLst>
          <pc:docMk/>
          <pc:sldMk cId="3089399495" sldId="289"/>
        </pc:sldMkLst>
        <pc:spChg chg="mod">
          <ac:chgData name="MCLEAN Andrew" userId="53eb7057-3b6c-42b5-a1b3-a500ed6d1b73" providerId="ADAL" clId="{283D2613-5806-4A47-9010-CA1B38493BB2}" dt="2021-06-08T21:11:32.873" v="2" actId="20577"/>
          <ac:spMkLst>
            <pc:docMk/>
            <pc:sldMk cId="3089399495" sldId="289"/>
            <ac:spMk id="6" creationId="{8FAA3E5F-AC40-4BD6-87AC-1007B6E82E66}"/>
          </ac:spMkLst>
        </pc:spChg>
        <pc:picChg chg="del">
          <ac:chgData name="MCLEAN Andrew" userId="53eb7057-3b6c-42b5-a1b3-a500ed6d1b73" providerId="ADAL" clId="{283D2613-5806-4A47-9010-CA1B38493BB2}" dt="2021-06-08T21:11:35.280" v="3" actId="478"/>
          <ac:picMkLst>
            <pc:docMk/>
            <pc:sldMk cId="3089399495" sldId="289"/>
            <ac:picMk id="4" creationId="{FA90E60E-5856-4A1F-A738-62120784E05B}"/>
          </ac:picMkLst>
        </pc:picChg>
        <pc:picChg chg="add mod modCrop">
          <ac:chgData name="MCLEAN Andrew" userId="53eb7057-3b6c-42b5-a1b3-a500ed6d1b73" providerId="ADAL" clId="{283D2613-5806-4A47-9010-CA1B38493BB2}" dt="2021-06-08T21:12:35.840" v="12" actId="1076"/>
          <ac:picMkLst>
            <pc:docMk/>
            <pc:sldMk cId="3089399495" sldId="289"/>
            <ac:picMk id="8" creationId="{7D33D9D1-718D-4DE8-9D1B-8952EBDFC5E1}"/>
          </ac:picMkLst>
        </pc:picChg>
      </pc:sldChg>
      <pc:sldChg chg="addSp modSp mod">
        <pc:chgData name="MCLEAN Andrew" userId="53eb7057-3b6c-42b5-a1b3-a500ed6d1b73" providerId="ADAL" clId="{283D2613-5806-4A47-9010-CA1B38493BB2}" dt="2021-06-08T21:20:01.633" v="18" actId="1076"/>
        <pc:sldMkLst>
          <pc:docMk/>
          <pc:sldMk cId="505172381" sldId="290"/>
        </pc:sldMkLst>
        <pc:spChg chg="mod">
          <ac:chgData name="MCLEAN Andrew" userId="53eb7057-3b6c-42b5-a1b3-a500ed6d1b73" providerId="ADAL" clId="{283D2613-5806-4A47-9010-CA1B38493BB2}" dt="2021-06-08T21:11:24.855" v="1" actId="20577"/>
          <ac:spMkLst>
            <pc:docMk/>
            <pc:sldMk cId="505172381" sldId="290"/>
            <ac:spMk id="6" creationId="{FE62B14C-9BAB-4F1A-B82E-E4CA5ABA73CF}"/>
          </ac:spMkLst>
        </pc:spChg>
        <pc:picChg chg="add mod">
          <ac:chgData name="MCLEAN Andrew" userId="53eb7057-3b6c-42b5-a1b3-a500ed6d1b73" providerId="ADAL" clId="{283D2613-5806-4A47-9010-CA1B38493BB2}" dt="2021-06-08T21:20:01.633" v="18" actId="1076"/>
          <ac:picMkLst>
            <pc:docMk/>
            <pc:sldMk cId="505172381" sldId="290"/>
            <ac:picMk id="5" creationId="{2E3EE11C-C2AE-41F6-B948-48E83FD5D7FA}"/>
          </ac:picMkLst>
        </pc:picChg>
      </pc:sldChg>
      <pc:sldChg chg="addSp delSp modSp add mod">
        <pc:chgData name="MCLEAN Andrew" userId="53eb7057-3b6c-42b5-a1b3-a500ed6d1b73" providerId="ADAL" clId="{283D2613-5806-4A47-9010-CA1B38493BB2}" dt="2021-06-08T21:42:39.111" v="129" actId="962"/>
        <pc:sldMkLst>
          <pc:docMk/>
          <pc:sldMk cId="4094644882" sldId="292"/>
        </pc:sldMkLst>
        <pc:spChg chg="mod">
          <ac:chgData name="MCLEAN Andrew" userId="53eb7057-3b6c-42b5-a1b3-a500ed6d1b73" providerId="ADAL" clId="{283D2613-5806-4A47-9010-CA1B38493BB2}" dt="2021-06-08T21:42:08.360" v="124" actId="20577"/>
          <ac:spMkLst>
            <pc:docMk/>
            <pc:sldMk cId="4094644882" sldId="292"/>
            <ac:spMk id="3" creationId="{0AA8B1B7-3074-4730-B94C-194B034899CA}"/>
          </ac:spMkLst>
        </pc:spChg>
        <pc:spChg chg="mod">
          <ac:chgData name="MCLEAN Andrew" userId="53eb7057-3b6c-42b5-a1b3-a500ed6d1b73" providerId="ADAL" clId="{283D2613-5806-4A47-9010-CA1B38493BB2}" dt="2021-06-08T21:40:29.873" v="22" actId="6549"/>
          <ac:spMkLst>
            <pc:docMk/>
            <pc:sldMk cId="4094644882" sldId="292"/>
            <ac:spMk id="6" creationId="{FE62B14C-9BAB-4F1A-B82E-E4CA5ABA73CF}"/>
          </ac:spMkLst>
        </pc:spChg>
        <pc:picChg chg="del">
          <ac:chgData name="MCLEAN Andrew" userId="53eb7057-3b6c-42b5-a1b3-a500ed6d1b73" providerId="ADAL" clId="{283D2613-5806-4A47-9010-CA1B38493BB2}" dt="2021-06-08T21:42:13.120" v="125" actId="478"/>
          <ac:picMkLst>
            <pc:docMk/>
            <pc:sldMk cId="4094644882" sldId="292"/>
            <ac:picMk id="4" creationId="{9FDE5260-F603-46C8-B669-0D41CE94FAAD}"/>
          </ac:picMkLst>
        </pc:picChg>
        <pc:picChg chg="add mod">
          <ac:chgData name="MCLEAN Andrew" userId="53eb7057-3b6c-42b5-a1b3-a500ed6d1b73" providerId="ADAL" clId="{283D2613-5806-4A47-9010-CA1B38493BB2}" dt="2021-06-08T21:42:39.111" v="129" actId="962"/>
          <ac:picMkLst>
            <pc:docMk/>
            <pc:sldMk cId="4094644882" sldId="292"/>
            <ac:picMk id="5" creationId="{49FB0E08-6AA4-463C-B911-B1186DC3726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F935DE-EE82-448F-BD2C-F33E7B672033}"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1179351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F935DE-EE82-448F-BD2C-F33E7B672033}"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1665572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F935DE-EE82-448F-BD2C-F33E7B672033}"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BE3ED9-553B-4B53-A8D6-B79202B4BD6B}"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17227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F935DE-EE82-448F-BD2C-F33E7B672033}"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1983932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F935DE-EE82-448F-BD2C-F33E7B672033}"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BE3ED9-553B-4B53-A8D6-B79202B4BD6B}"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17607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F935DE-EE82-448F-BD2C-F33E7B672033}"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462129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F935DE-EE82-448F-BD2C-F33E7B672033}"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1826803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F935DE-EE82-448F-BD2C-F33E7B672033}"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415317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F935DE-EE82-448F-BD2C-F33E7B672033}"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2956145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F935DE-EE82-448F-BD2C-F33E7B672033}"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2009298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F935DE-EE82-448F-BD2C-F33E7B672033}" type="datetimeFigureOut">
              <a:rPr lang="en-GB" smtClean="0"/>
              <a:t>18/10/2024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268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F935DE-EE82-448F-BD2C-F33E7B672033}" type="datetimeFigureOut">
              <a:rPr lang="en-GB" smtClean="0"/>
              <a:t>18/10/2024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2070388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F935DE-EE82-448F-BD2C-F33E7B672033}" type="datetimeFigureOut">
              <a:rPr lang="en-GB" smtClean="0"/>
              <a:t>18/10/2024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367487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F935DE-EE82-448F-BD2C-F33E7B672033}" type="datetimeFigureOut">
              <a:rPr lang="en-GB" smtClean="0"/>
              <a:t>18/10/2024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3628548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F935DE-EE82-448F-BD2C-F33E7B672033}" type="datetimeFigureOut">
              <a:rPr lang="en-GB" smtClean="0"/>
              <a:t>18/10/2024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3977941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F935DE-EE82-448F-BD2C-F33E7B672033}" type="datetimeFigureOut">
              <a:rPr lang="en-GB" smtClean="0"/>
              <a:t>18/10/2024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BE3ED9-553B-4B53-A8D6-B79202B4BD6B}" type="slidenum">
              <a:rPr lang="en-GB" smtClean="0"/>
              <a:t>‹#›</a:t>
            </a:fld>
            <a:endParaRPr lang="en-GB"/>
          </a:p>
        </p:txBody>
      </p:sp>
    </p:spTree>
    <p:extLst>
      <p:ext uri="{BB962C8B-B14F-4D97-AF65-F5344CB8AC3E}">
        <p14:creationId xmlns:p14="http://schemas.microsoft.com/office/powerpoint/2010/main" val="193956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EF935DE-EE82-448F-BD2C-F33E7B672033}" type="datetimeFigureOut">
              <a:rPr lang="en-GB" smtClean="0"/>
              <a:t>18/10/2024</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7BE3ED9-553B-4B53-A8D6-B79202B4BD6B}" type="slidenum">
              <a:rPr lang="en-GB" smtClean="0"/>
              <a:t>‹#›</a:t>
            </a:fld>
            <a:endParaRPr lang="en-GB"/>
          </a:p>
        </p:txBody>
      </p:sp>
    </p:spTree>
    <p:extLst>
      <p:ext uri="{BB962C8B-B14F-4D97-AF65-F5344CB8AC3E}">
        <p14:creationId xmlns:p14="http://schemas.microsoft.com/office/powerpoint/2010/main" val="1030725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Isosceles Triangle 34">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HK" altLang="en-US"/>
          </a:p>
        </p:txBody>
      </p:sp>
      <p:sp>
        <p:nvSpPr>
          <p:cNvPr id="37" name="Parallelogram 36">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39" name="Straight Connector 38">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HK" altLang="en-US"/>
          </a:p>
        </p:txBody>
      </p:sp>
      <p:sp>
        <p:nvSpPr>
          <p:cNvPr id="45"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HK" altLang="en-US"/>
          </a:p>
        </p:txBody>
      </p:sp>
      <p:sp>
        <p:nvSpPr>
          <p:cNvPr id="47" name="Isosceles Triangle 46">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HK" altLang="en-US"/>
          </a:p>
        </p:txBody>
      </p:sp>
      <p:sp>
        <p:nvSpPr>
          <p:cNvPr id="2" name="Title 1">
            <a:extLst>
              <a:ext uri="{FF2B5EF4-FFF2-40B4-BE49-F238E27FC236}">
                <a16:creationId xmlns:a16="http://schemas.microsoft.com/office/drawing/2014/main" id="{388B6D63-D41F-48B5-BEA8-1EA498A4D5DF}"/>
              </a:ext>
            </a:extLst>
          </p:cNvPr>
          <p:cNvSpPr>
            <a:spLocks noGrp="1"/>
          </p:cNvSpPr>
          <p:nvPr>
            <p:ph type="ctrTitle"/>
          </p:nvPr>
        </p:nvSpPr>
        <p:spPr>
          <a:xfrm>
            <a:off x="4704200" y="1678665"/>
            <a:ext cx="4569803" cy="2369131"/>
          </a:xfrm>
        </p:spPr>
        <p:txBody>
          <a:bodyPr>
            <a:normAutofit/>
          </a:bodyPr>
          <a:lstStyle/>
          <a:p>
            <a:pPr>
              <a:lnSpc>
                <a:spcPct val="90000"/>
              </a:lnSpc>
            </a:pPr>
            <a:r>
              <a:rPr lang="en-US" b="1" i="0" dirty="0">
                <a:effectLst/>
                <a:latin typeface="Segoe UI" panose="020B0502040204020203" pitchFamily="34" charset="0"/>
              </a:rPr>
              <a:t>Intro to GIS </a:t>
            </a:r>
            <a:br>
              <a:rPr lang="en-US" b="1" i="0" dirty="0">
                <a:effectLst/>
                <a:latin typeface="Segoe UI" panose="020B0502040204020203" pitchFamily="34" charset="0"/>
              </a:rPr>
            </a:br>
            <a:r>
              <a:rPr lang="en-US" sz="3200" b="1" i="0" dirty="0">
                <a:effectLst/>
                <a:latin typeface="Segoe UI" panose="020B0502040204020203" pitchFamily="34" charset="0"/>
              </a:rPr>
              <a:t>(Session 2)</a:t>
            </a:r>
            <a:endParaRPr lang="en-US" b="1" i="0" dirty="0">
              <a:effectLst/>
              <a:latin typeface="Segoe UI" panose="020B0502040204020203" pitchFamily="34" charset="0"/>
            </a:endParaRPr>
          </a:p>
        </p:txBody>
      </p:sp>
      <p:sp>
        <p:nvSpPr>
          <p:cNvPr id="3" name="Subtitle 2">
            <a:extLst>
              <a:ext uri="{FF2B5EF4-FFF2-40B4-BE49-F238E27FC236}">
                <a16:creationId xmlns:a16="http://schemas.microsoft.com/office/drawing/2014/main" id="{A147CFE1-23CE-4143-BEB0-F68D1E066687}"/>
              </a:ext>
            </a:extLst>
          </p:cNvPr>
          <p:cNvSpPr>
            <a:spLocks noGrp="1"/>
          </p:cNvSpPr>
          <p:nvPr>
            <p:ph type="subTitle" idx="1"/>
          </p:nvPr>
        </p:nvSpPr>
        <p:spPr>
          <a:xfrm>
            <a:off x="4700964" y="4050832"/>
            <a:ext cx="4573037" cy="1096899"/>
          </a:xfrm>
        </p:spPr>
        <p:txBody>
          <a:bodyPr>
            <a:normAutofit/>
          </a:bodyPr>
          <a:lstStyle/>
          <a:p>
            <a:r>
              <a:rPr lang="en-GB" dirty="0">
                <a:solidFill>
                  <a:schemeClr val="bg1"/>
                </a:solidFill>
              </a:rPr>
              <a:t>Ki Tong</a:t>
            </a:r>
          </a:p>
          <a:p>
            <a:r>
              <a:rPr lang="en-GB" dirty="0">
                <a:solidFill>
                  <a:schemeClr val="bg1"/>
                </a:solidFill>
              </a:rPr>
              <a:t>ktong2@ed.ac.uk</a:t>
            </a:r>
          </a:p>
        </p:txBody>
      </p:sp>
      <p:sp>
        <p:nvSpPr>
          <p:cNvPr id="49"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HK" altLang="en-US"/>
          </a:p>
        </p:txBody>
      </p:sp>
      <p:sp>
        <p:nvSpPr>
          <p:cNvPr id="51"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HK" altLang="en-US"/>
          </a:p>
        </p:txBody>
      </p:sp>
      <p:sp>
        <p:nvSpPr>
          <p:cNvPr id="53"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HK" altLang="en-US"/>
          </a:p>
        </p:txBody>
      </p:sp>
      <p:sp>
        <p:nvSpPr>
          <p:cNvPr id="55" name="Isosceles Triangle 54">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HK" altLang="en-US"/>
          </a:p>
        </p:txBody>
      </p:sp>
    </p:spTree>
    <p:extLst>
      <p:ext uri="{BB962C8B-B14F-4D97-AF65-F5344CB8AC3E}">
        <p14:creationId xmlns:p14="http://schemas.microsoft.com/office/powerpoint/2010/main" val="4287486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C069E-80BF-5067-EA28-36C5B132C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5F964-229E-7361-2468-C8609CC0F97C}"/>
              </a:ext>
            </a:extLst>
          </p:cNvPr>
          <p:cNvSpPr>
            <a:spLocks noGrp="1"/>
          </p:cNvSpPr>
          <p:nvPr>
            <p:ph type="title"/>
          </p:nvPr>
        </p:nvSpPr>
        <p:spPr/>
        <p:txBody>
          <a:bodyPr/>
          <a:lstStyle/>
          <a:p>
            <a:r>
              <a:rPr lang="en-GB" altLang="zh-HK" dirty="0"/>
              <a:t>Other vector formats</a:t>
            </a:r>
            <a:endParaRPr lang="zh-HK" altLang="en-US" dirty="0"/>
          </a:p>
        </p:txBody>
      </p:sp>
    </p:spTree>
    <p:extLst>
      <p:ext uri="{BB962C8B-B14F-4D97-AF65-F5344CB8AC3E}">
        <p14:creationId xmlns:p14="http://schemas.microsoft.com/office/powerpoint/2010/main" val="52090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D6AE-36C6-3E66-D4E4-4D5B7D7D7854}"/>
              </a:ext>
            </a:extLst>
          </p:cNvPr>
          <p:cNvSpPr>
            <a:spLocks noGrp="1"/>
          </p:cNvSpPr>
          <p:nvPr>
            <p:ph type="title"/>
          </p:nvPr>
        </p:nvSpPr>
        <p:spPr>
          <a:xfrm>
            <a:off x="1236137" y="184558"/>
            <a:ext cx="8596668" cy="1320800"/>
          </a:xfrm>
        </p:spPr>
        <p:txBody>
          <a:bodyPr/>
          <a:lstStyle/>
          <a:p>
            <a:r>
              <a:rPr lang="en-GB" dirty="0"/>
              <a:t>Vectors= shapefiles and </a:t>
            </a:r>
            <a:r>
              <a:rPr lang="en-GB" dirty="0" err="1"/>
              <a:t>geopackages</a:t>
            </a:r>
            <a:endParaRPr lang="en-GB" dirty="0"/>
          </a:p>
        </p:txBody>
      </p:sp>
      <p:sp>
        <p:nvSpPr>
          <p:cNvPr id="3" name="Content Placeholder 2">
            <a:extLst>
              <a:ext uri="{FF2B5EF4-FFF2-40B4-BE49-F238E27FC236}">
                <a16:creationId xmlns:a16="http://schemas.microsoft.com/office/drawing/2014/main" id="{C4C7E007-6C8D-793C-3F16-49F328CA7552}"/>
              </a:ext>
            </a:extLst>
          </p:cNvPr>
          <p:cNvSpPr>
            <a:spLocks noGrp="1"/>
          </p:cNvSpPr>
          <p:nvPr>
            <p:ph idx="1"/>
          </p:nvPr>
        </p:nvSpPr>
        <p:spPr>
          <a:xfrm>
            <a:off x="675744" y="844958"/>
            <a:ext cx="8596668" cy="3880773"/>
          </a:xfrm>
        </p:spPr>
        <p:txBody>
          <a:bodyPr/>
          <a:lstStyle/>
          <a:p>
            <a:pPr algn="just"/>
            <a:r>
              <a:rPr lang="en-GB" dirty="0"/>
              <a:t>Shapefiles (</a:t>
            </a:r>
            <a:r>
              <a:rPr lang="en-GB" dirty="0" err="1"/>
              <a:t>shp</a:t>
            </a:r>
            <a:r>
              <a:rPr lang="en-GB" dirty="0"/>
              <a:t>) are the most common type of vector file used in GIS. They are related to a single geometric typology (points, lines or polygons). The max size is 2GB.</a:t>
            </a:r>
          </a:p>
          <a:p>
            <a:pPr algn="just"/>
            <a:r>
              <a:rPr lang="en-GB" dirty="0"/>
              <a:t>Beware! They are not “files” but groups of files (multi-files). Once created, the GIS software will generate and save five different files: the shapefile itself (containing geometrical information) and other 4 files containing related attributes, data and geo-spatial information. These connected files </a:t>
            </a:r>
            <a:r>
              <a:rPr lang="en-GB" u="sng" dirty="0"/>
              <a:t>must be kept together with the main one:</a:t>
            </a:r>
            <a:r>
              <a:rPr lang="en-GB" dirty="0"/>
              <a:t> removing them from the folder would imply the loss of crucial data such as the location!</a:t>
            </a:r>
          </a:p>
          <a:p>
            <a:pPr algn="just"/>
            <a:r>
              <a:rPr lang="en-GB" dirty="0"/>
              <a:t>Recently, a new kind of shapefile has been launched: </a:t>
            </a:r>
            <a:r>
              <a:rPr lang="en-GB" dirty="0" err="1"/>
              <a:t>GeoPackage</a:t>
            </a:r>
            <a:r>
              <a:rPr lang="en-GB" dirty="0"/>
              <a:t> (</a:t>
            </a:r>
            <a:r>
              <a:rPr lang="en-GB" dirty="0" err="1"/>
              <a:t>gpck</a:t>
            </a:r>
            <a:r>
              <a:rPr lang="en-GB" dirty="0"/>
              <a:t>). It is a single file containing a wider variety of geometric features. It does not have a max size.</a:t>
            </a:r>
          </a:p>
        </p:txBody>
      </p:sp>
      <p:pic>
        <p:nvPicPr>
          <p:cNvPr id="5" name="Picture 4">
            <a:extLst>
              <a:ext uri="{FF2B5EF4-FFF2-40B4-BE49-F238E27FC236}">
                <a16:creationId xmlns:a16="http://schemas.microsoft.com/office/drawing/2014/main" id="{4145CF7C-07B5-0420-7BED-62A153D31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605" y="4365414"/>
            <a:ext cx="3291281" cy="2501374"/>
          </a:xfrm>
          <a:prstGeom prst="rect">
            <a:avLst/>
          </a:prstGeom>
        </p:spPr>
      </p:pic>
      <p:sp>
        <p:nvSpPr>
          <p:cNvPr id="4" name="Title 1">
            <a:extLst>
              <a:ext uri="{FF2B5EF4-FFF2-40B4-BE49-F238E27FC236}">
                <a16:creationId xmlns:a16="http://schemas.microsoft.com/office/drawing/2014/main" id="{AA70FB22-0AEA-07FF-B74E-1799CE40A703}"/>
              </a:ext>
            </a:extLst>
          </p:cNvPr>
          <p:cNvSpPr txBox="1">
            <a:spLocks/>
          </p:cNvSpPr>
          <p:nvPr/>
        </p:nvSpPr>
        <p:spPr>
          <a:xfrm>
            <a:off x="115351" y="336293"/>
            <a:ext cx="1296521" cy="508665"/>
          </a:xfrm>
          <a:prstGeom prst="rect">
            <a:avLst/>
          </a:prstGeom>
        </p:spPr>
        <p:txBody>
          <a:bodyPr vert="horz" lIns="91440" tIns="45720" rIns="91440" bIns="45720" rtlCol="0" anchor="t">
            <a:normAutofit fontScale="9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solidFill>
                  <a:srgbClr val="FF0000"/>
                </a:solidFill>
              </a:rPr>
              <a:t>NOTE</a:t>
            </a:r>
          </a:p>
        </p:txBody>
      </p:sp>
    </p:spTree>
    <p:extLst>
      <p:ext uri="{BB962C8B-B14F-4D97-AF65-F5344CB8AC3E}">
        <p14:creationId xmlns:p14="http://schemas.microsoft.com/office/powerpoint/2010/main" val="583531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C4340-2B94-E225-9361-1A180FE8B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2A549-4CB4-1F59-4102-5F8FFE70161F}"/>
              </a:ext>
            </a:extLst>
          </p:cNvPr>
          <p:cNvSpPr>
            <a:spLocks noGrp="1"/>
          </p:cNvSpPr>
          <p:nvPr>
            <p:ph type="title"/>
          </p:nvPr>
        </p:nvSpPr>
        <p:spPr/>
        <p:txBody>
          <a:bodyPr/>
          <a:lstStyle/>
          <a:p>
            <a:r>
              <a:rPr lang="en-GB" altLang="zh-HK" dirty="0" err="1"/>
              <a:t>Dxf</a:t>
            </a:r>
            <a:r>
              <a:rPr lang="en-GB" altLang="zh-HK" dirty="0"/>
              <a:t> (</a:t>
            </a:r>
            <a:r>
              <a:rPr lang="en-GB" altLang="zh-HK" dirty="0" err="1"/>
              <a:t>autocad</a:t>
            </a:r>
            <a:r>
              <a:rPr lang="en-GB" altLang="zh-HK" dirty="0"/>
              <a:t>) to QGIS</a:t>
            </a:r>
            <a:endParaRPr lang="zh-HK" altLang="en-US" dirty="0"/>
          </a:p>
        </p:txBody>
      </p:sp>
    </p:spTree>
    <p:extLst>
      <p:ext uri="{BB962C8B-B14F-4D97-AF65-F5344CB8AC3E}">
        <p14:creationId xmlns:p14="http://schemas.microsoft.com/office/powerpoint/2010/main" val="491613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D6AE-36C6-3E66-D4E4-4D5B7D7D7854}"/>
              </a:ext>
            </a:extLst>
          </p:cNvPr>
          <p:cNvSpPr>
            <a:spLocks noGrp="1"/>
          </p:cNvSpPr>
          <p:nvPr>
            <p:ph type="title"/>
          </p:nvPr>
        </p:nvSpPr>
        <p:spPr>
          <a:xfrm>
            <a:off x="568277" y="260092"/>
            <a:ext cx="8596668" cy="1320800"/>
          </a:xfrm>
        </p:spPr>
        <p:txBody>
          <a:bodyPr/>
          <a:lstStyle/>
          <a:p>
            <a:r>
              <a:rPr lang="en-GB" dirty="0"/>
              <a:t>Other vectors= </a:t>
            </a:r>
            <a:r>
              <a:rPr lang="en-GB" dirty="0" err="1"/>
              <a:t>dxf</a:t>
            </a:r>
            <a:endParaRPr lang="en-GB" dirty="0"/>
          </a:p>
        </p:txBody>
      </p:sp>
      <p:sp>
        <p:nvSpPr>
          <p:cNvPr id="3" name="Content Placeholder 2">
            <a:extLst>
              <a:ext uri="{FF2B5EF4-FFF2-40B4-BE49-F238E27FC236}">
                <a16:creationId xmlns:a16="http://schemas.microsoft.com/office/drawing/2014/main" id="{C4C7E007-6C8D-793C-3F16-49F328CA7552}"/>
              </a:ext>
            </a:extLst>
          </p:cNvPr>
          <p:cNvSpPr>
            <a:spLocks noGrp="1"/>
          </p:cNvSpPr>
          <p:nvPr>
            <p:ph idx="1"/>
          </p:nvPr>
        </p:nvSpPr>
        <p:spPr>
          <a:xfrm>
            <a:off x="677334" y="937448"/>
            <a:ext cx="8596668" cy="3880773"/>
          </a:xfrm>
        </p:spPr>
        <p:txBody>
          <a:bodyPr/>
          <a:lstStyle/>
          <a:p>
            <a:pPr algn="just"/>
            <a:r>
              <a:rPr lang="en-GB" dirty="0"/>
              <a:t>There are many more vector files you can manage in GIS. For example, you may need to upload data originated through non-topographical software such as AutoCAD or other vector-drawing apps. Some technical maps (e.g. cadastral maps) are normally drawn in CAD.</a:t>
            </a:r>
          </a:p>
          <a:p>
            <a:pPr algn="just"/>
            <a:r>
              <a:rPr lang="en-GB" dirty="0"/>
              <a:t>Usually, </a:t>
            </a:r>
            <a:r>
              <a:rPr lang="en-GB" dirty="0" err="1"/>
              <a:t>dxf</a:t>
            </a:r>
            <a:r>
              <a:rPr lang="en-GB" dirty="0"/>
              <a:t> is the file extension allowing you to import data from AutoCAD in GIS. However, you may lose some data or encounter errors in the process. Furthermore, you will have to set a series of transformations to </a:t>
            </a:r>
            <a:r>
              <a:rPr lang="en-GB" dirty="0" err="1"/>
              <a:t>georeference</a:t>
            </a:r>
            <a:r>
              <a:rPr lang="en-GB" dirty="0"/>
              <a:t> the vector file. </a:t>
            </a:r>
          </a:p>
        </p:txBody>
      </p:sp>
      <p:pic>
        <p:nvPicPr>
          <p:cNvPr id="7" name="Picture 6">
            <a:extLst>
              <a:ext uri="{FF2B5EF4-FFF2-40B4-BE49-F238E27FC236}">
                <a16:creationId xmlns:a16="http://schemas.microsoft.com/office/drawing/2014/main" id="{6AAA7B50-711C-1E15-873F-2BA4F14C0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630101" y="3864761"/>
            <a:ext cx="2857500" cy="1600200"/>
          </a:xfrm>
          <a:prstGeom prst="rect">
            <a:avLst/>
          </a:prstGeom>
        </p:spPr>
      </p:pic>
      <p:pic>
        <p:nvPicPr>
          <p:cNvPr id="6" name="Picture 5">
            <a:extLst>
              <a:ext uri="{FF2B5EF4-FFF2-40B4-BE49-F238E27FC236}">
                <a16:creationId xmlns:a16="http://schemas.microsoft.com/office/drawing/2014/main" id="{F15D3153-C88A-FA63-7E73-43AA5DEDC970}"/>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Lst>
          </a:blip>
          <a:srcRect l="28762" t="16022" r="25275" b="9970"/>
          <a:stretch/>
        </p:blipFill>
        <p:spPr>
          <a:xfrm>
            <a:off x="3050173" y="3162650"/>
            <a:ext cx="3976112" cy="3601201"/>
          </a:xfrm>
          <a:prstGeom prst="rect">
            <a:avLst/>
          </a:prstGeom>
        </p:spPr>
      </p:pic>
      <p:sp>
        <p:nvSpPr>
          <p:cNvPr id="4" name="Content Placeholder 2">
            <a:extLst>
              <a:ext uri="{FF2B5EF4-FFF2-40B4-BE49-F238E27FC236}">
                <a16:creationId xmlns:a16="http://schemas.microsoft.com/office/drawing/2014/main" id="{6092AC20-9C0D-0BEB-BA0A-D97437896E6C}"/>
              </a:ext>
            </a:extLst>
          </p:cNvPr>
          <p:cNvSpPr txBox="1">
            <a:spLocks/>
          </p:cNvSpPr>
          <p:nvPr/>
        </p:nvSpPr>
        <p:spPr>
          <a:xfrm>
            <a:off x="677334" y="4818221"/>
            <a:ext cx="2505813" cy="8058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GB" dirty="0"/>
              <a:t>Let’s try importing one into QGIS</a:t>
            </a:r>
          </a:p>
        </p:txBody>
      </p:sp>
    </p:spTree>
    <p:extLst>
      <p:ext uri="{BB962C8B-B14F-4D97-AF65-F5344CB8AC3E}">
        <p14:creationId xmlns:p14="http://schemas.microsoft.com/office/powerpoint/2010/main" val="1428019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86B5-13D5-94E7-7405-AFED6F98B6D6}"/>
              </a:ext>
            </a:extLst>
          </p:cNvPr>
          <p:cNvSpPr>
            <a:spLocks noGrp="1"/>
          </p:cNvSpPr>
          <p:nvPr>
            <p:ph type="title"/>
          </p:nvPr>
        </p:nvSpPr>
        <p:spPr/>
        <p:txBody>
          <a:bodyPr/>
          <a:lstStyle/>
          <a:p>
            <a:r>
              <a:rPr lang="en-GB" altLang="zh-HK" dirty="0"/>
              <a:t>Attribute Table</a:t>
            </a:r>
            <a:endParaRPr lang="zh-HK" altLang="en-US" dirty="0"/>
          </a:p>
        </p:txBody>
      </p:sp>
      <p:sp>
        <p:nvSpPr>
          <p:cNvPr id="3" name="Content Placeholder 2">
            <a:extLst>
              <a:ext uri="{FF2B5EF4-FFF2-40B4-BE49-F238E27FC236}">
                <a16:creationId xmlns:a16="http://schemas.microsoft.com/office/drawing/2014/main" id="{1F2E0C6A-3A8C-ECAC-E5D0-FE865C950F4D}"/>
              </a:ext>
            </a:extLst>
          </p:cNvPr>
          <p:cNvSpPr>
            <a:spLocks noGrp="1"/>
          </p:cNvSpPr>
          <p:nvPr>
            <p:ph idx="1"/>
          </p:nvPr>
        </p:nvSpPr>
        <p:spPr/>
        <p:txBody>
          <a:bodyPr/>
          <a:lstStyle/>
          <a:p>
            <a:endParaRPr lang="zh-HK" altLang="en-US"/>
          </a:p>
        </p:txBody>
      </p:sp>
    </p:spTree>
    <p:extLst>
      <p:ext uri="{BB962C8B-B14F-4D97-AF65-F5344CB8AC3E}">
        <p14:creationId xmlns:p14="http://schemas.microsoft.com/office/powerpoint/2010/main" val="4020740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8D8F18-F501-2C9E-1C13-E63BB929CE5E}"/>
              </a:ext>
            </a:extLst>
          </p:cNvPr>
          <p:cNvSpPr>
            <a:spLocks noGrp="1"/>
          </p:cNvSpPr>
          <p:nvPr>
            <p:ph type="title"/>
          </p:nvPr>
        </p:nvSpPr>
        <p:spPr>
          <a:xfrm>
            <a:off x="557348" y="489143"/>
            <a:ext cx="10719001" cy="1320800"/>
          </a:xfrm>
        </p:spPr>
        <p:txBody>
          <a:bodyPr>
            <a:normAutofit/>
          </a:bodyPr>
          <a:lstStyle/>
          <a:p>
            <a:r>
              <a:rPr lang="en-GB" dirty="0">
                <a:solidFill>
                  <a:schemeClr val="accent2">
                    <a:lumMod val="60000"/>
                    <a:lumOff val="40000"/>
                  </a:schemeClr>
                </a:solidFill>
              </a:rPr>
              <a:t>Update the attribute table for further analyses…</a:t>
            </a:r>
            <a:br>
              <a:rPr lang="en-GB" dirty="0">
                <a:solidFill>
                  <a:schemeClr val="accent2">
                    <a:lumMod val="60000"/>
                    <a:lumOff val="40000"/>
                  </a:schemeClr>
                </a:solidFill>
              </a:rPr>
            </a:br>
            <a:endParaRPr lang="en-GB" dirty="0">
              <a:solidFill>
                <a:schemeClr val="accent2">
                  <a:lumMod val="60000"/>
                  <a:lumOff val="40000"/>
                </a:schemeClr>
              </a:solidFill>
            </a:endParaRPr>
          </a:p>
        </p:txBody>
      </p:sp>
      <p:pic>
        <p:nvPicPr>
          <p:cNvPr id="5" name="Picture 4">
            <a:extLst>
              <a:ext uri="{FF2B5EF4-FFF2-40B4-BE49-F238E27FC236}">
                <a16:creationId xmlns:a16="http://schemas.microsoft.com/office/drawing/2014/main" id="{ED1B5D46-4707-4340-C2CF-11ED053B8651}"/>
              </a:ext>
            </a:extLst>
          </p:cNvPr>
          <p:cNvPicPr>
            <a:picLocks noChangeAspect="1"/>
          </p:cNvPicPr>
          <p:nvPr/>
        </p:nvPicPr>
        <p:blipFill>
          <a:blip r:embed="rId2"/>
          <a:stretch>
            <a:fillRect/>
          </a:stretch>
        </p:blipFill>
        <p:spPr>
          <a:xfrm>
            <a:off x="557348" y="1726429"/>
            <a:ext cx="8432456" cy="4743257"/>
          </a:xfrm>
          <a:prstGeom prst="rect">
            <a:avLst/>
          </a:prstGeom>
        </p:spPr>
      </p:pic>
    </p:spTree>
    <p:extLst>
      <p:ext uri="{BB962C8B-B14F-4D97-AF65-F5344CB8AC3E}">
        <p14:creationId xmlns:p14="http://schemas.microsoft.com/office/powerpoint/2010/main" val="116989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625A-D8E8-B245-594C-F5F4D0B95F3B}"/>
              </a:ext>
            </a:extLst>
          </p:cNvPr>
          <p:cNvSpPr>
            <a:spLocks noGrp="1"/>
          </p:cNvSpPr>
          <p:nvPr>
            <p:ph type="title"/>
          </p:nvPr>
        </p:nvSpPr>
        <p:spPr>
          <a:xfrm>
            <a:off x="677334" y="609600"/>
            <a:ext cx="8596668" cy="1320800"/>
          </a:xfrm>
        </p:spPr>
        <p:txBody>
          <a:bodyPr anchor="t">
            <a:normAutofit/>
          </a:bodyPr>
          <a:lstStyle/>
          <a:p>
            <a:r>
              <a:rPr lang="en-US" altLang="zh-HK"/>
              <a:t>An introduction to field calculator…</a:t>
            </a:r>
            <a:endParaRPr lang="zh-HK" altLang="en-US" dirty="0"/>
          </a:p>
        </p:txBody>
      </p:sp>
      <p:sp>
        <p:nvSpPr>
          <p:cNvPr id="3" name="Content Placeholder 2">
            <a:extLst>
              <a:ext uri="{FF2B5EF4-FFF2-40B4-BE49-F238E27FC236}">
                <a16:creationId xmlns:a16="http://schemas.microsoft.com/office/drawing/2014/main" id="{1A049461-29C5-3AFA-7AF6-B6F194D5F821}"/>
              </a:ext>
            </a:extLst>
          </p:cNvPr>
          <p:cNvSpPr>
            <a:spLocks noGrp="1"/>
          </p:cNvSpPr>
          <p:nvPr>
            <p:ph idx="1"/>
          </p:nvPr>
        </p:nvSpPr>
        <p:spPr>
          <a:xfrm>
            <a:off x="677334" y="1451113"/>
            <a:ext cx="3957349" cy="5108713"/>
          </a:xfrm>
        </p:spPr>
        <p:txBody>
          <a:bodyPr>
            <a:normAutofit fontScale="92500" lnSpcReduction="20000"/>
          </a:bodyPr>
          <a:lstStyle/>
          <a:p>
            <a:r>
              <a:rPr lang="en-US" altLang="zh-HK" dirty="0"/>
              <a:t>Create new field</a:t>
            </a:r>
          </a:p>
          <a:p>
            <a:pPr lvl="1"/>
            <a:r>
              <a:rPr lang="en-US" altLang="zh-HK" dirty="0"/>
              <a:t>Difference between new field and virtual field (permanent vs non-permanent)</a:t>
            </a:r>
          </a:p>
          <a:p>
            <a:pPr lvl="1"/>
            <a:r>
              <a:rPr lang="en-US" altLang="zh-HK" dirty="0"/>
              <a:t>Field type</a:t>
            </a:r>
          </a:p>
          <a:p>
            <a:r>
              <a:rPr lang="en-US" altLang="zh-HK" dirty="0"/>
              <a:t>Common functions</a:t>
            </a:r>
          </a:p>
          <a:p>
            <a:pPr lvl="1"/>
            <a:r>
              <a:rPr lang="en-US" altLang="zh-HK" dirty="0"/>
              <a:t>$length</a:t>
            </a:r>
          </a:p>
          <a:p>
            <a:pPr lvl="1"/>
            <a:r>
              <a:rPr lang="en-US" altLang="zh-HK" dirty="0"/>
              <a:t>$perimeter</a:t>
            </a:r>
          </a:p>
          <a:p>
            <a:pPr lvl="1"/>
            <a:r>
              <a:rPr lang="en-US" altLang="zh-HK" dirty="0"/>
              <a:t>$area</a:t>
            </a:r>
          </a:p>
          <a:p>
            <a:pPr lvl="1"/>
            <a:r>
              <a:rPr lang="en-US" altLang="zh-HK" dirty="0" err="1"/>
              <a:t>concat</a:t>
            </a:r>
            <a:endParaRPr lang="en-US" altLang="zh-HK" dirty="0"/>
          </a:p>
          <a:p>
            <a:pPr lvl="1"/>
            <a:r>
              <a:rPr lang="en-US" altLang="zh-HK" dirty="0"/>
              <a:t>simple calculations</a:t>
            </a:r>
          </a:p>
          <a:p>
            <a:r>
              <a:rPr lang="en-US" altLang="zh-HK" dirty="0"/>
              <a:t>Hands-on exercise</a:t>
            </a:r>
          </a:p>
          <a:p>
            <a:pPr lvl="1"/>
            <a:r>
              <a:rPr lang="en-US" altLang="zh-HK" dirty="0"/>
              <a:t>Load open space audit file</a:t>
            </a:r>
          </a:p>
          <a:p>
            <a:pPr lvl="1"/>
            <a:r>
              <a:rPr lang="en-US" altLang="zh-HK" dirty="0"/>
              <a:t>Add a new column for the perimeter</a:t>
            </a:r>
          </a:p>
          <a:p>
            <a:pPr lvl="1"/>
            <a:r>
              <a:rPr lang="en-US" altLang="zh-HK" dirty="0"/>
              <a:t>Convert area to ha</a:t>
            </a:r>
          </a:p>
          <a:p>
            <a:pPr lvl="2"/>
            <a:r>
              <a:rPr lang="en-US" altLang="zh-HK" dirty="0"/>
              <a:t>1 sqm = 0.0001 ha</a:t>
            </a:r>
          </a:p>
          <a:p>
            <a:endParaRPr lang="en-US" altLang="zh-HK" dirty="0"/>
          </a:p>
          <a:p>
            <a:pPr lvl="1"/>
            <a:endParaRPr lang="en-US" altLang="zh-HK" dirty="0"/>
          </a:p>
          <a:p>
            <a:endParaRPr lang="en-US" altLang="zh-HK" dirty="0"/>
          </a:p>
          <a:p>
            <a:pPr lvl="1"/>
            <a:endParaRPr lang="zh-HK" altLang="en-US" dirty="0"/>
          </a:p>
        </p:txBody>
      </p:sp>
      <p:pic>
        <p:nvPicPr>
          <p:cNvPr id="5" name="Picture 4">
            <a:extLst>
              <a:ext uri="{FF2B5EF4-FFF2-40B4-BE49-F238E27FC236}">
                <a16:creationId xmlns:a16="http://schemas.microsoft.com/office/drawing/2014/main" id="{F7F5F83F-1176-0BB3-5DC0-D0339100AFC2}"/>
              </a:ext>
            </a:extLst>
          </p:cNvPr>
          <p:cNvPicPr>
            <a:picLocks noChangeAspect="1"/>
          </p:cNvPicPr>
          <p:nvPr/>
        </p:nvPicPr>
        <p:blipFill rotWithShape="1">
          <a:blip r:embed="rId2"/>
          <a:srcRect t="2144" r="3" b="11242"/>
          <a:stretch/>
        </p:blipFill>
        <p:spPr>
          <a:xfrm>
            <a:off x="4857451" y="2159331"/>
            <a:ext cx="4415050" cy="3882362"/>
          </a:xfrm>
          <a:prstGeom prst="rect">
            <a:avLst/>
          </a:prstGeom>
        </p:spPr>
      </p:pic>
    </p:spTree>
    <p:extLst>
      <p:ext uri="{BB962C8B-B14F-4D97-AF65-F5344CB8AC3E}">
        <p14:creationId xmlns:p14="http://schemas.microsoft.com/office/powerpoint/2010/main" val="3064865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CBC98-F5BC-11CE-451B-C4988D054710}"/>
              </a:ext>
            </a:extLst>
          </p:cNvPr>
          <p:cNvSpPr>
            <a:spLocks noGrp="1"/>
          </p:cNvSpPr>
          <p:nvPr>
            <p:ph type="title"/>
          </p:nvPr>
        </p:nvSpPr>
        <p:spPr>
          <a:xfrm>
            <a:off x="677334" y="609600"/>
            <a:ext cx="8596668" cy="1320800"/>
          </a:xfrm>
        </p:spPr>
        <p:txBody>
          <a:bodyPr anchor="t">
            <a:normAutofit/>
          </a:bodyPr>
          <a:lstStyle/>
          <a:p>
            <a:r>
              <a:rPr lang="en-US" altLang="zh-HK" dirty="0"/>
              <a:t>Finally, let’s export your map as a pdf</a:t>
            </a:r>
            <a:endParaRPr lang="zh-HK" altLang="en-US" dirty="0"/>
          </a:p>
        </p:txBody>
      </p:sp>
      <p:sp>
        <p:nvSpPr>
          <p:cNvPr id="3" name="Content Placeholder 2">
            <a:extLst>
              <a:ext uri="{FF2B5EF4-FFF2-40B4-BE49-F238E27FC236}">
                <a16:creationId xmlns:a16="http://schemas.microsoft.com/office/drawing/2014/main" id="{F0ED9863-5B22-67AD-7256-99E68FA9FE60}"/>
              </a:ext>
            </a:extLst>
          </p:cNvPr>
          <p:cNvSpPr>
            <a:spLocks noGrp="1"/>
          </p:cNvSpPr>
          <p:nvPr>
            <p:ph idx="1"/>
          </p:nvPr>
        </p:nvSpPr>
        <p:spPr>
          <a:xfrm>
            <a:off x="677334" y="2160589"/>
            <a:ext cx="3432329" cy="3880773"/>
          </a:xfrm>
        </p:spPr>
        <p:txBody>
          <a:bodyPr>
            <a:normAutofit/>
          </a:bodyPr>
          <a:lstStyle/>
          <a:p>
            <a:r>
              <a:rPr lang="en-US" altLang="zh-HK" dirty="0"/>
              <a:t>Always set page size</a:t>
            </a:r>
          </a:p>
          <a:p>
            <a:r>
              <a:rPr lang="en-US" altLang="zh-HK" dirty="0"/>
              <a:t>Always add a legend </a:t>
            </a:r>
          </a:p>
          <a:p>
            <a:r>
              <a:rPr lang="en-US" altLang="zh-HK" dirty="0"/>
              <a:t>Always add scale bar</a:t>
            </a:r>
          </a:p>
          <a:p>
            <a:r>
              <a:rPr lang="en-US" altLang="zh-HK" dirty="0"/>
              <a:t>You can have more than one map in one pdf</a:t>
            </a:r>
          </a:p>
          <a:p>
            <a:r>
              <a:rPr lang="en-US" altLang="zh-HK" dirty="0"/>
              <a:t>If you think you are ready, export to see how it looks!</a:t>
            </a:r>
          </a:p>
          <a:p>
            <a:endParaRPr lang="zh-HK" altLang="en-US" dirty="0"/>
          </a:p>
        </p:txBody>
      </p:sp>
      <p:pic>
        <p:nvPicPr>
          <p:cNvPr id="5" name="Picture 4">
            <a:extLst>
              <a:ext uri="{FF2B5EF4-FFF2-40B4-BE49-F238E27FC236}">
                <a16:creationId xmlns:a16="http://schemas.microsoft.com/office/drawing/2014/main" id="{AEB4231C-7EFB-8F59-9B7A-6857997AD3C1}"/>
              </a:ext>
            </a:extLst>
          </p:cNvPr>
          <p:cNvPicPr>
            <a:picLocks noChangeAspect="1"/>
          </p:cNvPicPr>
          <p:nvPr/>
        </p:nvPicPr>
        <p:blipFill rotWithShape="1">
          <a:blip r:embed="rId2"/>
          <a:srcRect l="-31" t="2738" r="82497" b="44945"/>
          <a:stretch/>
        </p:blipFill>
        <p:spPr>
          <a:xfrm>
            <a:off x="4280757" y="1751743"/>
            <a:ext cx="2741629" cy="3067617"/>
          </a:xfrm>
          <a:prstGeom prst="rect">
            <a:avLst/>
          </a:prstGeom>
        </p:spPr>
      </p:pic>
      <p:pic>
        <p:nvPicPr>
          <p:cNvPr id="7" name="Picture 6">
            <a:extLst>
              <a:ext uri="{FF2B5EF4-FFF2-40B4-BE49-F238E27FC236}">
                <a16:creationId xmlns:a16="http://schemas.microsoft.com/office/drawing/2014/main" id="{C72BF1F8-DD9D-8FBB-4CD8-2BE10C09033F}"/>
              </a:ext>
            </a:extLst>
          </p:cNvPr>
          <p:cNvPicPr>
            <a:picLocks noChangeAspect="1"/>
          </p:cNvPicPr>
          <p:nvPr/>
        </p:nvPicPr>
        <p:blipFill>
          <a:blip r:embed="rId3"/>
          <a:stretch>
            <a:fillRect/>
          </a:stretch>
        </p:blipFill>
        <p:spPr>
          <a:xfrm>
            <a:off x="7273775" y="2505629"/>
            <a:ext cx="1128307" cy="1091912"/>
          </a:xfrm>
          <a:prstGeom prst="rect">
            <a:avLst/>
          </a:prstGeom>
        </p:spPr>
      </p:pic>
      <p:pic>
        <p:nvPicPr>
          <p:cNvPr id="9" name="Picture 8">
            <a:extLst>
              <a:ext uri="{FF2B5EF4-FFF2-40B4-BE49-F238E27FC236}">
                <a16:creationId xmlns:a16="http://schemas.microsoft.com/office/drawing/2014/main" id="{3BC26947-5387-1B86-D206-DC5D6D4FF9E7}"/>
              </a:ext>
            </a:extLst>
          </p:cNvPr>
          <p:cNvPicPr>
            <a:picLocks noChangeAspect="1"/>
          </p:cNvPicPr>
          <p:nvPr/>
        </p:nvPicPr>
        <p:blipFill>
          <a:blip r:embed="rId4"/>
          <a:stretch>
            <a:fillRect/>
          </a:stretch>
        </p:blipFill>
        <p:spPr>
          <a:xfrm>
            <a:off x="6283328" y="3673804"/>
            <a:ext cx="5745824" cy="3011667"/>
          </a:xfrm>
          <a:prstGeom prst="rect">
            <a:avLst/>
          </a:prstGeom>
        </p:spPr>
      </p:pic>
    </p:spTree>
    <p:extLst>
      <p:ext uri="{BB962C8B-B14F-4D97-AF65-F5344CB8AC3E}">
        <p14:creationId xmlns:p14="http://schemas.microsoft.com/office/powerpoint/2010/main" val="1471213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8AD4A-CF93-65DE-EAE6-17C36F6CAD5C}"/>
              </a:ext>
            </a:extLst>
          </p:cNvPr>
          <p:cNvSpPr>
            <a:spLocks noGrp="1"/>
          </p:cNvSpPr>
          <p:nvPr>
            <p:ph type="title"/>
          </p:nvPr>
        </p:nvSpPr>
        <p:spPr>
          <a:xfrm>
            <a:off x="677334" y="609600"/>
            <a:ext cx="8596668" cy="692989"/>
          </a:xfrm>
        </p:spPr>
        <p:txBody>
          <a:bodyPr/>
          <a:lstStyle/>
          <a:p>
            <a:r>
              <a:rPr lang="en-US" altLang="zh-HK" dirty="0"/>
              <a:t>Quick recap…</a:t>
            </a:r>
            <a:endParaRPr lang="zh-HK" altLang="en-US" dirty="0"/>
          </a:p>
        </p:txBody>
      </p:sp>
      <p:sp>
        <p:nvSpPr>
          <p:cNvPr id="3" name="Content Placeholder 2">
            <a:extLst>
              <a:ext uri="{FF2B5EF4-FFF2-40B4-BE49-F238E27FC236}">
                <a16:creationId xmlns:a16="http://schemas.microsoft.com/office/drawing/2014/main" id="{FA2D0530-57EA-CCCC-0B8B-BD58BB0630EC}"/>
              </a:ext>
            </a:extLst>
          </p:cNvPr>
          <p:cNvSpPr>
            <a:spLocks noGrp="1"/>
          </p:cNvSpPr>
          <p:nvPr>
            <p:ph idx="1"/>
          </p:nvPr>
        </p:nvSpPr>
        <p:spPr>
          <a:xfrm>
            <a:off x="677334" y="2160589"/>
            <a:ext cx="4084447" cy="3880773"/>
          </a:xfrm>
        </p:spPr>
        <p:txBody>
          <a:bodyPr/>
          <a:lstStyle/>
          <a:p>
            <a:r>
              <a:rPr lang="en-US" altLang="zh-HK" dirty="0"/>
              <a:t>Vectors</a:t>
            </a:r>
          </a:p>
          <a:p>
            <a:pPr lvl="1"/>
            <a:r>
              <a:rPr lang="en-US" altLang="zh-HK" dirty="0"/>
              <a:t>Point</a:t>
            </a:r>
          </a:p>
          <a:p>
            <a:pPr lvl="1"/>
            <a:r>
              <a:rPr lang="en-US" altLang="zh-HK" dirty="0"/>
              <a:t>Line</a:t>
            </a:r>
          </a:p>
          <a:p>
            <a:pPr lvl="1"/>
            <a:r>
              <a:rPr lang="en-US" altLang="zh-HK" dirty="0"/>
              <a:t>Polygon</a:t>
            </a:r>
          </a:p>
          <a:p>
            <a:r>
              <a:rPr lang="en-US" altLang="zh-HK" dirty="0" err="1"/>
              <a:t>Rasters</a:t>
            </a:r>
            <a:endParaRPr lang="en-US" altLang="zh-HK" dirty="0"/>
          </a:p>
          <a:p>
            <a:pPr lvl="1"/>
            <a:r>
              <a:rPr lang="en-US" altLang="zh-HK" dirty="0"/>
              <a:t>Elevation model</a:t>
            </a:r>
          </a:p>
          <a:p>
            <a:r>
              <a:rPr lang="en-US" altLang="zh-HK" dirty="0"/>
              <a:t>Non-spatial data</a:t>
            </a:r>
          </a:p>
          <a:p>
            <a:pPr lvl="1"/>
            <a:r>
              <a:rPr lang="en-US" altLang="zh-HK" dirty="0"/>
              <a:t>CSV</a:t>
            </a:r>
          </a:p>
          <a:p>
            <a:endParaRPr lang="en-US" altLang="zh-HK" dirty="0"/>
          </a:p>
          <a:p>
            <a:pPr lvl="1"/>
            <a:endParaRPr lang="zh-HK" altLang="en-US" dirty="0"/>
          </a:p>
        </p:txBody>
      </p:sp>
      <p:sp>
        <p:nvSpPr>
          <p:cNvPr id="4" name="Content Placeholder 2">
            <a:extLst>
              <a:ext uri="{FF2B5EF4-FFF2-40B4-BE49-F238E27FC236}">
                <a16:creationId xmlns:a16="http://schemas.microsoft.com/office/drawing/2014/main" id="{66DA6771-C515-60E0-7A93-76F1FEDF6E73}"/>
              </a:ext>
            </a:extLst>
          </p:cNvPr>
          <p:cNvSpPr txBox="1">
            <a:spLocks/>
          </p:cNvSpPr>
          <p:nvPr/>
        </p:nvSpPr>
        <p:spPr>
          <a:xfrm>
            <a:off x="5203325" y="2902461"/>
            <a:ext cx="4622161" cy="41008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ltLang="zh-HK" dirty="0"/>
              <a:t>CSV (Non-spatial) </a:t>
            </a:r>
            <a:r>
              <a:rPr lang="en-US" altLang="zh-HK" dirty="0">
                <a:sym typeface="Wingdings" panose="05000000000000000000" pitchFamily="2" charset="2"/>
              </a:rPr>
              <a:t> Point (Spatial vectors)</a:t>
            </a:r>
          </a:p>
          <a:p>
            <a:pPr marL="0" indent="0">
              <a:buNone/>
            </a:pPr>
            <a:endParaRPr lang="en-US" altLang="zh-HK" dirty="0">
              <a:sym typeface="Wingdings" panose="05000000000000000000" pitchFamily="2" charset="2"/>
            </a:endParaRPr>
          </a:p>
          <a:p>
            <a:pPr marL="0" indent="0">
              <a:buNone/>
            </a:pPr>
            <a:endParaRPr lang="en-US" altLang="zh-HK" dirty="0">
              <a:sym typeface="Wingdings" panose="05000000000000000000" pitchFamily="2" charset="2"/>
            </a:endParaRPr>
          </a:p>
          <a:p>
            <a:pPr marL="0" indent="0">
              <a:buNone/>
            </a:pPr>
            <a:endParaRPr lang="zh-HK" altLang="en-US" dirty="0"/>
          </a:p>
        </p:txBody>
      </p:sp>
      <p:sp>
        <p:nvSpPr>
          <p:cNvPr id="5" name="Content Placeholder 2">
            <a:extLst>
              <a:ext uri="{FF2B5EF4-FFF2-40B4-BE49-F238E27FC236}">
                <a16:creationId xmlns:a16="http://schemas.microsoft.com/office/drawing/2014/main" id="{06773D2D-3D80-806B-D6DB-CE88064144B9}"/>
              </a:ext>
            </a:extLst>
          </p:cNvPr>
          <p:cNvSpPr txBox="1">
            <a:spLocks/>
          </p:cNvSpPr>
          <p:nvPr/>
        </p:nvSpPr>
        <p:spPr>
          <a:xfrm>
            <a:off x="5203324" y="4266869"/>
            <a:ext cx="4622161" cy="41008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ltLang="zh-HK" dirty="0"/>
              <a:t>Image (Non-spatial) </a:t>
            </a:r>
            <a:r>
              <a:rPr lang="en-US" altLang="zh-HK" dirty="0">
                <a:sym typeface="Wingdings" panose="05000000000000000000" pitchFamily="2" charset="2"/>
              </a:rPr>
              <a:t> Raster (Spatial)</a:t>
            </a:r>
          </a:p>
          <a:p>
            <a:pPr marL="0" indent="0">
              <a:buNone/>
            </a:pPr>
            <a:endParaRPr lang="en-US" altLang="zh-HK" dirty="0">
              <a:sym typeface="Wingdings" panose="05000000000000000000" pitchFamily="2" charset="2"/>
            </a:endParaRPr>
          </a:p>
          <a:p>
            <a:pPr marL="0" indent="0">
              <a:buNone/>
            </a:pPr>
            <a:endParaRPr lang="en-US" altLang="zh-HK" dirty="0">
              <a:sym typeface="Wingdings" panose="05000000000000000000" pitchFamily="2" charset="2"/>
            </a:endParaRPr>
          </a:p>
          <a:p>
            <a:pPr marL="0" indent="0">
              <a:buNone/>
            </a:pPr>
            <a:endParaRPr lang="zh-HK" altLang="en-US" dirty="0"/>
          </a:p>
        </p:txBody>
      </p:sp>
      <p:cxnSp>
        <p:nvCxnSpPr>
          <p:cNvPr id="7" name="Straight Arrow Connector 6">
            <a:extLst>
              <a:ext uri="{FF2B5EF4-FFF2-40B4-BE49-F238E27FC236}">
                <a16:creationId xmlns:a16="http://schemas.microsoft.com/office/drawing/2014/main" id="{C116C6A3-31C0-3735-E59A-558B497D93BF}"/>
              </a:ext>
            </a:extLst>
          </p:cNvPr>
          <p:cNvCxnSpPr>
            <a:endCxn id="5" idx="1"/>
          </p:cNvCxnSpPr>
          <p:nvPr/>
        </p:nvCxnSpPr>
        <p:spPr>
          <a:xfrm flipV="1">
            <a:off x="2976113" y="4471911"/>
            <a:ext cx="2227211" cy="205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9213729-A9B3-3728-39DD-CC4010A3FFE1}"/>
              </a:ext>
            </a:extLst>
          </p:cNvPr>
          <p:cNvCxnSpPr>
            <a:cxnSpLocks/>
          </p:cNvCxnSpPr>
          <p:nvPr/>
        </p:nvCxnSpPr>
        <p:spPr>
          <a:xfrm>
            <a:off x="3045125" y="3873260"/>
            <a:ext cx="2158199" cy="474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0AECD0-EEF0-DF2F-C573-34F3D2117398}"/>
              </a:ext>
            </a:extLst>
          </p:cNvPr>
          <p:cNvCxnSpPr>
            <a:endCxn id="4" idx="1"/>
          </p:cNvCxnSpPr>
          <p:nvPr/>
        </p:nvCxnSpPr>
        <p:spPr>
          <a:xfrm flipV="1">
            <a:off x="2976113" y="3107503"/>
            <a:ext cx="2227212" cy="1938950"/>
          </a:xfrm>
          <a:prstGeom prst="straightConnector1">
            <a:avLst/>
          </a:prstGeom>
          <a:ln>
            <a:solidFill>
              <a:schemeClr val="bg1">
                <a:lumMod val="75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E60EB104-9638-023F-A7C1-BFFCA5E67EA5}"/>
              </a:ext>
            </a:extLst>
          </p:cNvPr>
          <p:cNvCxnSpPr>
            <a:cxnSpLocks/>
          </p:cNvCxnSpPr>
          <p:nvPr/>
        </p:nvCxnSpPr>
        <p:spPr>
          <a:xfrm>
            <a:off x="3045125" y="2363638"/>
            <a:ext cx="2158199" cy="621102"/>
          </a:xfrm>
          <a:prstGeom prst="straightConnector1">
            <a:avLst/>
          </a:prstGeom>
          <a:ln>
            <a:solidFill>
              <a:schemeClr val="bg1">
                <a:lumMod val="75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17" name="Title 1">
            <a:extLst>
              <a:ext uri="{FF2B5EF4-FFF2-40B4-BE49-F238E27FC236}">
                <a16:creationId xmlns:a16="http://schemas.microsoft.com/office/drawing/2014/main" id="{AE17E501-E5E4-BE20-D0BA-48D013DACA77}"/>
              </a:ext>
            </a:extLst>
          </p:cNvPr>
          <p:cNvSpPr txBox="1">
            <a:spLocks/>
          </p:cNvSpPr>
          <p:nvPr/>
        </p:nvSpPr>
        <p:spPr>
          <a:xfrm>
            <a:off x="5203324" y="1743094"/>
            <a:ext cx="4233974" cy="41008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HK" sz="2000" dirty="0"/>
              <a:t>Non-spatial </a:t>
            </a:r>
            <a:r>
              <a:rPr lang="en-US" altLang="zh-HK" sz="2000" dirty="0">
                <a:sym typeface="Wingdings" panose="05000000000000000000" pitchFamily="2" charset="2"/>
              </a:rPr>
              <a:t> Spatial</a:t>
            </a:r>
            <a:endParaRPr lang="zh-HK" altLang="en-US" sz="2000" dirty="0"/>
          </a:p>
        </p:txBody>
      </p:sp>
    </p:spTree>
    <p:extLst>
      <p:ext uri="{BB962C8B-B14F-4D97-AF65-F5344CB8AC3E}">
        <p14:creationId xmlns:p14="http://schemas.microsoft.com/office/powerpoint/2010/main" val="271364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CA15C-56BF-5695-9BAD-67EDD7C01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48EF1F-5841-CDC9-D804-0C656F610F54}"/>
              </a:ext>
            </a:extLst>
          </p:cNvPr>
          <p:cNvSpPr>
            <a:spLocks noGrp="1"/>
          </p:cNvSpPr>
          <p:nvPr>
            <p:ph type="title"/>
          </p:nvPr>
        </p:nvSpPr>
        <p:spPr/>
        <p:txBody>
          <a:bodyPr/>
          <a:lstStyle/>
          <a:p>
            <a:r>
              <a:rPr lang="en-GB" altLang="zh-HK" dirty="0"/>
              <a:t>Georeferencing a raster</a:t>
            </a:r>
            <a:endParaRPr lang="zh-HK" altLang="en-US" dirty="0"/>
          </a:p>
        </p:txBody>
      </p:sp>
    </p:spTree>
    <p:extLst>
      <p:ext uri="{BB962C8B-B14F-4D97-AF65-F5344CB8AC3E}">
        <p14:creationId xmlns:p14="http://schemas.microsoft.com/office/powerpoint/2010/main" val="2524656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D67C8-108D-DB2B-2EF2-83EB1292479B}"/>
              </a:ext>
            </a:extLst>
          </p:cNvPr>
          <p:cNvSpPr>
            <a:spLocks noGrp="1"/>
          </p:cNvSpPr>
          <p:nvPr>
            <p:ph type="title"/>
          </p:nvPr>
        </p:nvSpPr>
        <p:spPr>
          <a:xfrm>
            <a:off x="655011" y="126398"/>
            <a:ext cx="8596668" cy="1320800"/>
          </a:xfrm>
        </p:spPr>
        <p:txBody>
          <a:bodyPr/>
          <a:lstStyle/>
          <a:p>
            <a:r>
              <a:rPr lang="en-GB" dirty="0"/>
              <a:t>Raster georeferencing</a:t>
            </a:r>
          </a:p>
        </p:txBody>
      </p:sp>
      <p:sp>
        <p:nvSpPr>
          <p:cNvPr id="3" name="Content Placeholder 2">
            <a:extLst>
              <a:ext uri="{FF2B5EF4-FFF2-40B4-BE49-F238E27FC236}">
                <a16:creationId xmlns:a16="http://schemas.microsoft.com/office/drawing/2014/main" id="{71BECAC7-1BB1-8AE0-C2E3-8D3A5D416E00}"/>
              </a:ext>
            </a:extLst>
          </p:cNvPr>
          <p:cNvSpPr>
            <a:spLocks noGrp="1"/>
          </p:cNvSpPr>
          <p:nvPr>
            <p:ph idx="1"/>
          </p:nvPr>
        </p:nvSpPr>
        <p:spPr>
          <a:xfrm>
            <a:off x="655011" y="851050"/>
            <a:ext cx="8596668" cy="3880773"/>
          </a:xfrm>
        </p:spPr>
        <p:txBody>
          <a:bodyPr/>
          <a:lstStyle/>
          <a:p>
            <a:pPr algn="just"/>
            <a:r>
              <a:rPr lang="en-GB" dirty="0"/>
              <a:t>QGIS has an integrated raster </a:t>
            </a:r>
            <a:r>
              <a:rPr lang="en-GB" dirty="0" err="1"/>
              <a:t>georefencing</a:t>
            </a:r>
            <a:r>
              <a:rPr lang="en-GB" dirty="0"/>
              <a:t> tool, which can be found in the “Raster” menu. After uploading the raster file, the user will be able to set a number of referencing point: points on the raster which can be matched and identified on a georeferenced base (e.g. satellite image).</a:t>
            </a:r>
          </a:p>
          <a:p>
            <a:pPr algn="just"/>
            <a:r>
              <a:rPr lang="en-GB" dirty="0"/>
              <a:t>This procedure allows overlapping the raster file on its specific location. However, there are limitations due to the accuracy of the set points and their number. Once the raster has been georeferenced, you will be able to save its georeferenced version.</a:t>
            </a:r>
          </a:p>
        </p:txBody>
      </p:sp>
      <p:pic>
        <p:nvPicPr>
          <p:cNvPr id="5" name="Picture 4">
            <a:extLst>
              <a:ext uri="{FF2B5EF4-FFF2-40B4-BE49-F238E27FC236}">
                <a16:creationId xmlns:a16="http://schemas.microsoft.com/office/drawing/2014/main" id="{5EFBF779-11A2-0853-973F-799D1A12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974" y="3518080"/>
            <a:ext cx="4266743" cy="3334624"/>
          </a:xfrm>
          <a:prstGeom prst="rect">
            <a:avLst/>
          </a:prstGeom>
        </p:spPr>
      </p:pic>
      <p:pic>
        <p:nvPicPr>
          <p:cNvPr id="7" name="Picture 6">
            <a:extLst>
              <a:ext uri="{FF2B5EF4-FFF2-40B4-BE49-F238E27FC236}">
                <a16:creationId xmlns:a16="http://schemas.microsoft.com/office/drawing/2014/main" id="{84550F69-CAD5-C4F1-30C2-01927ADD9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314" y="3518080"/>
            <a:ext cx="4658686" cy="3339920"/>
          </a:xfrm>
          <a:prstGeom prst="rect">
            <a:avLst/>
          </a:prstGeom>
        </p:spPr>
      </p:pic>
      <p:sp>
        <p:nvSpPr>
          <p:cNvPr id="8" name="Arrow: Down 7">
            <a:extLst>
              <a:ext uri="{FF2B5EF4-FFF2-40B4-BE49-F238E27FC236}">
                <a16:creationId xmlns:a16="http://schemas.microsoft.com/office/drawing/2014/main" id="{5C1B52A5-47D4-DE2C-7A16-07A6AF74C983}"/>
              </a:ext>
            </a:extLst>
          </p:cNvPr>
          <p:cNvSpPr/>
          <p:nvPr/>
        </p:nvSpPr>
        <p:spPr>
          <a:xfrm rot="16200000">
            <a:off x="7154818" y="4912750"/>
            <a:ext cx="310392" cy="855677"/>
          </a:xfrm>
          <a:prstGeom prst="downArrow">
            <a:avLst/>
          </a:prstGeom>
          <a:solidFill>
            <a:srgbClr val="FF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01062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0E3664-1F67-DAB6-F73F-625D48DC8626}"/>
              </a:ext>
            </a:extLst>
          </p:cNvPr>
          <p:cNvPicPr>
            <a:picLocks noChangeAspect="1"/>
          </p:cNvPicPr>
          <p:nvPr/>
        </p:nvPicPr>
        <p:blipFill rotWithShape="1">
          <a:blip r:embed="rId2"/>
          <a:srcRect r="50956"/>
          <a:stretch/>
        </p:blipFill>
        <p:spPr>
          <a:xfrm>
            <a:off x="0" y="1143000"/>
            <a:ext cx="7458635" cy="5703004"/>
          </a:xfrm>
          <a:prstGeom prst="rect">
            <a:avLst/>
          </a:prstGeom>
        </p:spPr>
      </p:pic>
      <p:sp>
        <p:nvSpPr>
          <p:cNvPr id="2" name="Title 1">
            <a:extLst>
              <a:ext uri="{FF2B5EF4-FFF2-40B4-BE49-F238E27FC236}">
                <a16:creationId xmlns:a16="http://schemas.microsoft.com/office/drawing/2014/main" id="{B37D67C8-108D-DB2B-2EF2-83EB1292479B}"/>
              </a:ext>
            </a:extLst>
          </p:cNvPr>
          <p:cNvSpPr>
            <a:spLocks noGrp="1"/>
          </p:cNvSpPr>
          <p:nvPr>
            <p:ph type="title"/>
          </p:nvPr>
        </p:nvSpPr>
        <p:spPr>
          <a:xfrm>
            <a:off x="218784" y="92842"/>
            <a:ext cx="8596668" cy="1320800"/>
          </a:xfrm>
        </p:spPr>
        <p:txBody>
          <a:bodyPr/>
          <a:lstStyle/>
          <a:p>
            <a:r>
              <a:rPr lang="en-GB" dirty="0"/>
              <a:t>Raster georeferencing</a:t>
            </a:r>
          </a:p>
        </p:txBody>
      </p:sp>
      <p:pic>
        <p:nvPicPr>
          <p:cNvPr id="12" name="Picture 11">
            <a:extLst>
              <a:ext uri="{FF2B5EF4-FFF2-40B4-BE49-F238E27FC236}">
                <a16:creationId xmlns:a16="http://schemas.microsoft.com/office/drawing/2014/main" id="{36EEC52D-39A3-1E32-D24E-1CB567B883B9}"/>
              </a:ext>
            </a:extLst>
          </p:cNvPr>
          <p:cNvPicPr>
            <a:picLocks noChangeAspect="1"/>
          </p:cNvPicPr>
          <p:nvPr/>
        </p:nvPicPr>
        <p:blipFill rotWithShape="1">
          <a:blip r:embed="rId3"/>
          <a:srcRect r="19672" b="12557"/>
          <a:stretch/>
        </p:blipFill>
        <p:spPr>
          <a:xfrm>
            <a:off x="5225194" y="753242"/>
            <a:ext cx="6966806" cy="4265937"/>
          </a:xfrm>
          <a:prstGeom prst="rect">
            <a:avLst/>
          </a:prstGeom>
        </p:spPr>
      </p:pic>
    </p:spTree>
    <p:extLst>
      <p:ext uri="{BB962C8B-B14F-4D97-AF65-F5344CB8AC3E}">
        <p14:creationId xmlns:p14="http://schemas.microsoft.com/office/powerpoint/2010/main" val="123586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D67C8-108D-DB2B-2EF2-83EB1292479B}"/>
              </a:ext>
            </a:extLst>
          </p:cNvPr>
          <p:cNvSpPr>
            <a:spLocks noGrp="1"/>
          </p:cNvSpPr>
          <p:nvPr>
            <p:ph type="title"/>
          </p:nvPr>
        </p:nvSpPr>
        <p:spPr>
          <a:xfrm>
            <a:off x="655011" y="126398"/>
            <a:ext cx="8596668" cy="1320800"/>
          </a:xfrm>
        </p:spPr>
        <p:txBody>
          <a:bodyPr/>
          <a:lstStyle/>
          <a:p>
            <a:r>
              <a:rPr lang="en-GB" dirty="0"/>
              <a:t>Base maps</a:t>
            </a:r>
          </a:p>
        </p:txBody>
      </p:sp>
      <p:sp>
        <p:nvSpPr>
          <p:cNvPr id="3" name="Content Placeholder 2">
            <a:extLst>
              <a:ext uri="{FF2B5EF4-FFF2-40B4-BE49-F238E27FC236}">
                <a16:creationId xmlns:a16="http://schemas.microsoft.com/office/drawing/2014/main" id="{71BECAC7-1BB1-8AE0-C2E3-8D3A5D416E00}"/>
              </a:ext>
            </a:extLst>
          </p:cNvPr>
          <p:cNvSpPr>
            <a:spLocks noGrp="1"/>
          </p:cNvSpPr>
          <p:nvPr>
            <p:ph idx="1"/>
          </p:nvPr>
        </p:nvSpPr>
        <p:spPr>
          <a:xfrm>
            <a:off x="655011" y="851050"/>
            <a:ext cx="8596668" cy="3880773"/>
          </a:xfrm>
        </p:spPr>
        <p:txBody>
          <a:bodyPr/>
          <a:lstStyle/>
          <a:p>
            <a:pPr algn="just"/>
            <a:r>
              <a:rPr lang="en-GB" dirty="0"/>
              <a:t>In order to georeferenced a raster, it is important to have a detailed and reliable base map, possibly a satellite image. QGIS has a plugin called HCMGIS which allows you to upload a variety of excellent base maps.</a:t>
            </a:r>
          </a:p>
        </p:txBody>
      </p:sp>
      <p:pic>
        <p:nvPicPr>
          <p:cNvPr id="6" name="Picture 5">
            <a:extLst>
              <a:ext uri="{FF2B5EF4-FFF2-40B4-BE49-F238E27FC236}">
                <a16:creationId xmlns:a16="http://schemas.microsoft.com/office/drawing/2014/main" id="{64768879-F375-29FE-C3D4-D5D659ED5A99}"/>
              </a:ext>
            </a:extLst>
          </p:cNvPr>
          <p:cNvPicPr>
            <a:picLocks noChangeAspect="1"/>
          </p:cNvPicPr>
          <p:nvPr/>
        </p:nvPicPr>
        <p:blipFill rotWithShape="1">
          <a:blip r:embed="rId2"/>
          <a:srcRect r="33945" b="18899"/>
          <a:stretch/>
        </p:blipFill>
        <p:spPr>
          <a:xfrm>
            <a:off x="655011" y="2060756"/>
            <a:ext cx="6308521" cy="4356823"/>
          </a:xfrm>
          <a:prstGeom prst="rect">
            <a:avLst/>
          </a:prstGeom>
        </p:spPr>
      </p:pic>
      <p:pic>
        <p:nvPicPr>
          <p:cNvPr id="10" name="Picture 9">
            <a:extLst>
              <a:ext uri="{FF2B5EF4-FFF2-40B4-BE49-F238E27FC236}">
                <a16:creationId xmlns:a16="http://schemas.microsoft.com/office/drawing/2014/main" id="{ACCEF054-1B8E-DA9C-BD59-5E457E16D2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30360" t="22018" r="20322" b="7645"/>
          <a:stretch/>
        </p:blipFill>
        <p:spPr>
          <a:xfrm>
            <a:off x="6350466" y="2171850"/>
            <a:ext cx="5841534" cy="4686149"/>
          </a:xfrm>
          <a:prstGeom prst="rect">
            <a:avLst/>
          </a:prstGeom>
        </p:spPr>
      </p:pic>
      <p:sp>
        <p:nvSpPr>
          <p:cNvPr id="11" name="Arrow: Down 10">
            <a:extLst>
              <a:ext uri="{FF2B5EF4-FFF2-40B4-BE49-F238E27FC236}">
                <a16:creationId xmlns:a16="http://schemas.microsoft.com/office/drawing/2014/main" id="{979BDB65-C2D5-980C-95F0-3A942AAF610B}"/>
              </a:ext>
            </a:extLst>
          </p:cNvPr>
          <p:cNvSpPr/>
          <p:nvPr/>
        </p:nvSpPr>
        <p:spPr>
          <a:xfrm rot="16200000">
            <a:off x="5940804" y="4303984"/>
            <a:ext cx="310392" cy="855677"/>
          </a:xfrm>
          <a:prstGeom prst="downArrow">
            <a:avLst/>
          </a:prstGeom>
          <a:solidFill>
            <a:srgbClr val="FF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1273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4010-2E70-74D7-5E64-5E36B90E8464}"/>
              </a:ext>
            </a:extLst>
          </p:cNvPr>
          <p:cNvSpPr>
            <a:spLocks noGrp="1"/>
          </p:cNvSpPr>
          <p:nvPr>
            <p:ph type="title"/>
          </p:nvPr>
        </p:nvSpPr>
        <p:spPr>
          <a:xfrm>
            <a:off x="677334" y="167813"/>
            <a:ext cx="8596668" cy="1320800"/>
          </a:xfrm>
        </p:spPr>
        <p:txBody>
          <a:bodyPr/>
          <a:lstStyle/>
          <a:p>
            <a:r>
              <a:rPr lang="en-GB" dirty="0"/>
              <a:t>DEMs and DTMs</a:t>
            </a:r>
          </a:p>
        </p:txBody>
      </p:sp>
      <p:sp>
        <p:nvSpPr>
          <p:cNvPr id="3" name="Content Placeholder 2">
            <a:extLst>
              <a:ext uri="{FF2B5EF4-FFF2-40B4-BE49-F238E27FC236}">
                <a16:creationId xmlns:a16="http://schemas.microsoft.com/office/drawing/2014/main" id="{793EFE57-E5DA-FE3C-97FE-466029CE0D32}"/>
              </a:ext>
            </a:extLst>
          </p:cNvPr>
          <p:cNvSpPr>
            <a:spLocks noGrp="1"/>
          </p:cNvSpPr>
          <p:nvPr>
            <p:ph idx="1"/>
          </p:nvPr>
        </p:nvSpPr>
        <p:spPr>
          <a:xfrm>
            <a:off x="677334" y="815197"/>
            <a:ext cx="8596668" cy="3880773"/>
          </a:xfrm>
        </p:spPr>
        <p:txBody>
          <a:bodyPr/>
          <a:lstStyle/>
          <a:p>
            <a:pPr algn="just"/>
            <a:r>
              <a:rPr lang="en-GB" dirty="0"/>
              <a:t>Some raster formats (tiff) are able to store some more information such as the Z value (elevation) attached to each pixel. This is particularly used in GIS to import models representing the terrain elevation (Digital Elevation Models or DEM and Digital Terrain Models or DTM).</a:t>
            </a:r>
          </a:p>
          <a:p>
            <a:pPr algn="just"/>
            <a:r>
              <a:rPr lang="en-GB" dirty="0"/>
              <a:t>By customising some file properties, you can easily assign a certain colour palette to specific elevations or extract the related contour lines. Through a series of plugins and tools, you can also extract info, vectorise data or three dimensionally visualise it.    </a:t>
            </a:r>
          </a:p>
          <a:p>
            <a:endParaRPr lang="en-GB" dirty="0"/>
          </a:p>
        </p:txBody>
      </p:sp>
      <p:pic>
        <p:nvPicPr>
          <p:cNvPr id="5" name="Picture 4">
            <a:extLst>
              <a:ext uri="{FF2B5EF4-FFF2-40B4-BE49-F238E27FC236}">
                <a16:creationId xmlns:a16="http://schemas.microsoft.com/office/drawing/2014/main" id="{DB7362AA-1F05-D1CB-C28F-B54B05A496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007362" y="2977227"/>
            <a:ext cx="3880773" cy="3880773"/>
          </a:xfrm>
          <a:prstGeom prst="rect">
            <a:avLst/>
          </a:prstGeom>
        </p:spPr>
      </p:pic>
    </p:spTree>
    <p:extLst>
      <p:ext uri="{BB962C8B-B14F-4D97-AF65-F5344CB8AC3E}">
        <p14:creationId xmlns:p14="http://schemas.microsoft.com/office/powerpoint/2010/main" val="750733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CB84-6BED-928C-04C9-DD784C081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05CFD-2D25-188D-1016-EBA993360706}"/>
              </a:ext>
            </a:extLst>
          </p:cNvPr>
          <p:cNvSpPr>
            <a:spLocks noGrp="1"/>
          </p:cNvSpPr>
          <p:nvPr>
            <p:ph type="title"/>
          </p:nvPr>
        </p:nvSpPr>
        <p:spPr/>
        <p:txBody>
          <a:bodyPr/>
          <a:lstStyle/>
          <a:p>
            <a:r>
              <a:rPr lang="en-GB" altLang="zh-HK" dirty="0"/>
              <a:t>Geoprocessing for data management</a:t>
            </a:r>
            <a:endParaRPr lang="zh-HK" altLang="en-US" dirty="0"/>
          </a:p>
        </p:txBody>
      </p:sp>
    </p:spTree>
    <p:extLst>
      <p:ext uri="{BB962C8B-B14F-4D97-AF65-F5344CB8AC3E}">
        <p14:creationId xmlns:p14="http://schemas.microsoft.com/office/powerpoint/2010/main" val="2387040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2F24-7C14-7967-F7DF-073D82000EF9}"/>
              </a:ext>
            </a:extLst>
          </p:cNvPr>
          <p:cNvSpPr>
            <a:spLocks noGrp="1"/>
          </p:cNvSpPr>
          <p:nvPr>
            <p:ph type="title"/>
          </p:nvPr>
        </p:nvSpPr>
        <p:spPr>
          <a:xfrm>
            <a:off x="677334" y="609600"/>
            <a:ext cx="8596668" cy="727494"/>
          </a:xfrm>
        </p:spPr>
        <p:txBody>
          <a:bodyPr/>
          <a:lstStyle/>
          <a:p>
            <a:r>
              <a:rPr lang="en-GB" altLang="zh-HK" dirty="0"/>
              <a:t>Problem with elevation data</a:t>
            </a:r>
            <a:endParaRPr lang="zh-HK" altLang="en-US" dirty="0"/>
          </a:p>
        </p:txBody>
      </p:sp>
      <p:sp>
        <p:nvSpPr>
          <p:cNvPr id="3" name="Content Placeholder 2">
            <a:extLst>
              <a:ext uri="{FF2B5EF4-FFF2-40B4-BE49-F238E27FC236}">
                <a16:creationId xmlns:a16="http://schemas.microsoft.com/office/drawing/2014/main" id="{EA02FFB2-DCEA-F1E0-61ED-7A1052CA675F}"/>
              </a:ext>
            </a:extLst>
          </p:cNvPr>
          <p:cNvSpPr>
            <a:spLocks noGrp="1"/>
          </p:cNvSpPr>
          <p:nvPr>
            <p:ph idx="1"/>
          </p:nvPr>
        </p:nvSpPr>
        <p:spPr/>
        <p:txBody>
          <a:bodyPr/>
          <a:lstStyle/>
          <a:p>
            <a:r>
              <a:rPr lang="en-GB" altLang="zh-HK" dirty="0"/>
              <a:t>Elevation data comes in both vector and raster</a:t>
            </a:r>
          </a:p>
          <a:p>
            <a:pPr lvl="1"/>
            <a:r>
              <a:rPr lang="en-GB" altLang="zh-HK" dirty="0"/>
              <a:t>Vector = contouring lines</a:t>
            </a:r>
          </a:p>
          <a:p>
            <a:pPr lvl="1"/>
            <a:r>
              <a:rPr lang="en-GB" altLang="zh-HK" dirty="0"/>
              <a:t>Raster = Tiff image</a:t>
            </a:r>
          </a:p>
          <a:p>
            <a:r>
              <a:rPr lang="en-GB" altLang="zh-HK" dirty="0"/>
              <a:t>Typically, elevation data are arranged in grids (in OS)</a:t>
            </a:r>
          </a:p>
          <a:p>
            <a:r>
              <a:rPr lang="en-GB" altLang="zh-HK" dirty="0"/>
              <a:t>Geoprocessing is required to fuse them together</a:t>
            </a:r>
          </a:p>
          <a:p>
            <a:r>
              <a:rPr lang="en-GB" altLang="zh-HK" dirty="0"/>
              <a:t>Let’s try them one by one</a:t>
            </a:r>
          </a:p>
          <a:p>
            <a:r>
              <a:rPr lang="en-GB" altLang="zh-HK" dirty="0"/>
              <a:t>For Raster (Tiff image)</a:t>
            </a:r>
          </a:p>
          <a:p>
            <a:pPr lvl="1"/>
            <a:r>
              <a:rPr lang="en-GB" altLang="zh-HK" dirty="0"/>
              <a:t>Raster&gt; Miscellaneous &gt; Merge</a:t>
            </a:r>
          </a:p>
          <a:p>
            <a:r>
              <a:rPr lang="en-GB" altLang="zh-HK" dirty="0"/>
              <a:t>For Vector (contouring lines)</a:t>
            </a:r>
          </a:p>
          <a:p>
            <a:pPr lvl="1"/>
            <a:r>
              <a:rPr lang="en-GB" altLang="zh-HK" dirty="0"/>
              <a:t>Vector&gt; Data Management Tools&gt; Merge Vector Layers</a:t>
            </a:r>
            <a:endParaRPr lang="zh-HK" altLang="en-US" dirty="0"/>
          </a:p>
        </p:txBody>
      </p:sp>
    </p:spTree>
    <p:extLst>
      <p:ext uri="{BB962C8B-B14F-4D97-AF65-F5344CB8AC3E}">
        <p14:creationId xmlns:p14="http://schemas.microsoft.com/office/powerpoint/2010/main" val="180409913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17CC6EC4A008409B70CC208DFACB60" ma:contentTypeVersion="6" ma:contentTypeDescription="Create a new document." ma:contentTypeScope="" ma:versionID="773fbe52e64854c93a8c30795a67c02e">
  <xsd:schema xmlns:xsd="http://www.w3.org/2001/XMLSchema" xmlns:xs="http://www.w3.org/2001/XMLSchema" xmlns:p="http://schemas.microsoft.com/office/2006/metadata/properties" xmlns:ns2="8487b99d-0267-4d92-9cf9-e69100b6e69d" xmlns:ns3="3b71742a-5a36-4c72-9549-d32c2e4764ea" targetNamespace="http://schemas.microsoft.com/office/2006/metadata/properties" ma:root="true" ma:fieldsID="7b99087389182843be4afba025ef7e01" ns2:_="" ns3:_="">
    <xsd:import namespace="8487b99d-0267-4d92-9cf9-e69100b6e69d"/>
    <xsd:import namespace="3b71742a-5a36-4c72-9549-d32c2e4764e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87b99d-0267-4d92-9cf9-e69100b6e6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b71742a-5a36-4c72-9549-d32c2e4764e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416F7F-D7FE-4B14-A617-12F72B299784}">
  <ds:schemaRefs>
    <ds:schemaRef ds:uri="http://schemas.microsoft.com/sharepoint/v3/contenttype/forms"/>
  </ds:schemaRefs>
</ds:datastoreItem>
</file>

<file path=customXml/itemProps2.xml><?xml version="1.0" encoding="utf-8"?>
<ds:datastoreItem xmlns:ds="http://schemas.openxmlformats.org/officeDocument/2006/customXml" ds:itemID="{0FAA22E1-5977-47CA-97DA-8C5AFCC2F8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87b99d-0267-4d92-9cf9-e69100b6e69d"/>
    <ds:schemaRef ds:uri="3b71742a-5a36-4c72-9549-d32c2e4764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EFFAF7-0F78-4295-B1D2-D1D92E24C71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Facet</Template>
  <TotalTime>207</TotalTime>
  <Words>773</Words>
  <Application>Microsoft Office PowerPoint</Application>
  <PresentationFormat>Widescreen</PresentationFormat>
  <Paragraphs>75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Segoe UI</vt:lpstr>
      <vt:lpstr>Trebuchet MS</vt:lpstr>
      <vt:lpstr>Wingdings</vt:lpstr>
      <vt:lpstr>Wingdings 3</vt:lpstr>
      <vt:lpstr>Facet</vt:lpstr>
      <vt:lpstr>Intro to GIS  (Session 2)</vt:lpstr>
      <vt:lpstr>Quick recap…</vt:lpstr>
      <vt:lpstr>Georeferencing a raster</vt:lpstr>
      <vt:lpstr>Raster georeferencing</vt:lpstr>
      <vt:lpstr>Raster georeferencing</vt:lpstr>
      <vt:lpstr>Base maps</vt:lpstr>
      <vt:lpstr>DEMs and DTMs</vt:lpstr>
      <vt:lpstr>Geoprocessing for data management</vt:lpstr>
      <vt:lpstr>Problem with elevation data</vt:lpstr>
      <vt:lpstr>Other vector formats</vt:lpstr>
      <vt:lpstr>Vectors= shapefiles and geopackages</vt:lpstr>
      <vt:lpstr>Dxf (autocad) to QGIS</vt:lpstr>
      <vt:lpstr>Other vectors= dxf</vt:lpstr>
      <vt:lpstr>Attribute Table</vt:lpstr>
      <vt:lpstr>Update the attribute table for further analyses… </vt:lpstr>
      <vt:lpstr>An introduction to field calculator…</vt:lpstr>
      <vt:lpstr>Finally, let’s export your map as a pdf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&amp; QGIS: Integrating Statistical and Spatial Data Analysis</dc:title>
  <dc:creator>MCLEAN Andrew</dc:creator>
  <cp:lastModifiedBy>Ki Tong</cp:lastModifiedBy>
  <cp:revision>27</cp:revision>
  <dcterms:created xsi:type="dcterms:W3CDTF">2021-04-29T10:25:44Z</dcterms:created>
  <dcterms:modified xsi:type="dcterms:W3CDTF">2024-10-18T10:21:06Z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0x010100BE17CC6EC4A008409B70CC208DFACB60</vt:lpwstr>
  </property>
</Properties>
</file>